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8"/>
  </p:notesMasterIdLst>
  <p:sldIdLst>
    <p:sldId id="256" r:id="rId2"/>
    <p:sldId id="262" r:id="rId3"/>
    <p:sldId id="257" r:id="rId4"/>
    <p:sldId id="263" r:id="rId5"/>
    <p:sldId id="264" r:id="rId6"/>
    <p:sldId id="265" r:id="rId7"/>
    <p:sldId id="266" r:id="rId8"/>
    <p:sldId id="267" r:id="rId9"/>
    <p:sldId id="270" r:id="rId10"/>
    <p:sldId id="272" r:id="rId11"/>
    <p:sldId id="268" r:id="rId12"/>
    <p:sldId id="271" r:id="rId13"/>
    <p:sldId id="269" r:id="rId14"/>
    <p:sldId id="273" r:id="rId15"/>
    <p:sldId id="258"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8C4296-A60A-C745-8EC1-EE9EFF7086CA}" v="1412" dt="2025-09-29T22:16:14.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8493"/>
  </p:normalViewPr>
  <p:slideViewPr>
    <p:cSldViewPr snapToGrid="0">
      <p:cViewPr>
        <p:scale>
          <a:sx n="85" d="100"/>
          <a:sy n="85" d="100"/>
        </p:scale>
        <p:origin x="9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quader, Athar" userId="S::athar.abdulquader@purchase.edu::ffafe1d0-d07a-4926-a635-99f6b3ac5bc2" providerId="AD" clId="Web-{E8373DE6-FD63-0C53-BCB8-33ADC508FE84}"/>
    <pc:docChg chg="modSld">
      <pc:chgData name="Abdul-quader, Athar" userId="S::athar.abdulquader@purchase.edu::ffafe1d0-d07a-4926-a635-99f6b3ac5bc2" providerId="AD" clId="Web-{E8373DE6-FD63-0C53-BCB8-33ADC508FE84}" dt="2025-09-26T17:00:23.938" v="199"/>
      <pc:docMkLst>
        <pc:docMk/>
      </pc:docMkLst>
      <pc:sldChg chg="modSp">
        <pc:chgData name="Abdul-quader, Athar" userId="S::athar.abdulquader@purchase.edu::ffafe1d0-d07a-4926-a635-99f6b3ac5bc2" providerId="AD" clId="Web-{E8373DE6-FD63-0C53-BCB8-33ADC508FE84}" dt="2025-09-26T01:54:38.132" v="0" actId="20577"/>
        <pc:sldMkLst>
          <pc:docMk/>
          <pc:sldMk cId="109857222" sldId="256"/>
        </pc:sldMkLst>
        <pc:spChg chg="mod">
          <ac:chgData name="Abdul-quader, Athar" userId="S::athar.abdulquader@purchase.edu::ffafe1d0-d07a-4926-a635-99f6b3ac5bc2" providerId="AD" clId="Web-{E8373DE6-FD63-0C53-BCB8-33ADC508FE84}" dt="2025-09-26T01:54:38.132" v="0" actId="20577"/>
          <ac:spMkLst>
            <pc:docMk/>
            <pc:sldMk cId="109857222" sldId="256"/>
            <ac:spMk id="3" creationId="{00000000-0000-0000-0000-000000000000}"/>
          </ac:spMkLst>
        </pc:spChg>
      </pc:sldChg>
      <pc:sldChg chg="addSp delSp modSp mod setBg setClrOvrMap modNotes">
        <pc:chgData name="Abdul-quader, Athar" userId="S::athar.abdulquader@purchase.edu::ffafe1d0-d07a-4926-a635-99f6b3ac5bc2" providerId="AD" clId="Web-{E8373DE6-FD63-0C53-BCB8-33ADC508FE84}" dt="2025-09-26T17:00:23.938" v="199"/>
        <pc:sldMkLst>
          <pc:docMk/>
          <pc:sldMk cId="409391436" sldId="257"/>
        </pc:sldMkLst>
        <pc:spChg chg="mod">
          <ac:chgData name="Abdul-quader, Athar" userId="S::athar.abdulquader@purchase.edu::ffafe1d0-d07a-4926-a635-99f6b3ac5bc2" providerId="AD" clId="Web-{E8373DE6-FD63-0C53-BCB8-33ADC508FE84}" dt="2025-09-26T16:58:50.324" v="192"/>
          <ac:spMkLst>
            <pc:docMk/>
            <pc:sldMk cId="409391436" sldId="257"/>
            <ac:spMk id="2" creationId="{E80F0D1D-77CA-6DAD-5330-C7218E477E8B}"/>
          </ac:spMkLst>
        </pc:spChg>
        <pc:spChg chg="mod ord">
          <ac:chgData name="Abdul-quader, Athar" userId="S::athar.abdulquader@purchase.edu::ffafe1d0-d07a-4926-a635-99f6b3ac5bc2" providerId="AD" clId="Web-{E8373DE6-FD63-0C53-BCB8-33ADC508FE84}" dt="2025-09-26T16:58:57.918" v="193" actId="14100"/>
          <ac:spMkLst>
            <pc:docMk/>
            <pc:sldMk cId="409391436" sldId="257"/>
            <ac:spMk id="3" creationId="{549BF901-AC76-7A48-FD46-45CBD37720A9}"/>
          </ac:spMkLst>
        </pc:spChg>
        <pc:spChg chg="add">
          <ac:chgData name="Abdul-quader, Athar" userId="S::athar.abdulquader@purchase.edu::ffafe1d0-d07a-4926-a635-99f6b3ac5bc2" providerId="AD" clId="Web-{E8373DE6-FD63-0C53-BCB8-33ADC508FE84}" dt="2025-09-26T16:58:50.324" v="192"/>
          <ac:spMkLst>
            <pc:docMk/>
            <pc:sldMk cId="409391436" sldId="257"/>
            <ac:spMk id="89" creationId="{774A975B-A886-5202-0489-6965514A0D14}"/>
          </ac:spMkLst>
        </pc:spChg>
        <pc:spChg chg="add">
          <ac:chgData name="Abdul-quader, Athar" userId="S::athar.abdulquader@purchase.edu::ffafe1d0-d07a-4926-a635-99f6b3ac5bc2" providerId="AD" clId="Web-{E8373DE6-FD63-0C53-BCB8-33ADC508FE84}" dt="2025-09-26T16:58:50.324" v="192"/>
          <ac:spMkLst>
            <pc:docMk/>
            <pc:sldMk cId="409391436" sldId="257"/>
            <ac:spMk id="90" creationId="{EA67E988-5919-57BB-C7DE-D3EAD38A3045}"/>
          </ac:spMkLst>
        </pc:spChg>
        <pc:spChg chg="add">
          <ac:chgData name="Abdul-quader, Athar" userId="S::athar.abdulquader@purchase.edu::ffafe1d0-d07a-4926-a635-99f6b3ac5bc2" providerId="AD" clId="Web-{E8373DE6-FD63-0C53-BCB8-33ADC508FE84}" dt="2025-09-26T16:58:50.324" v="192"/>
          <ac:spMkLst>
            <pc:docMk/>
            <pc:sldMk cId="409391436" sldId="257"/>
            <ac:spMk id="91" creationId="{FAF3766F-DEF3-4802-BB0D-7A18EDD9704F}"/>
          </ac:spMkLst>
        </pc:spChg>
        <pc:spChg chg="add">
          <ac:chgData name="Abdul-quader, Athar" userId="S::athar.abdulquader@purchase.edu::ffafe1d0-d07a-4926-a635-99f6b3ac5bc2" providerId="AD" clId="Web-{E8373DE6-FD63-0C53-BCB8-33ADC508FE84}" dt="2025-09-26T16:58:50.324" v="192"/>
          <ac:spMkLst>
            <pc:docMk/>
            <pc:sldMk cId="409391436" sldId="257"/>
            <ac:spMk id="92" creationId="{DCC11005-BC53-5976-9587-FB0B62EF64BB}"/>
          </ac:spMkLst>
        </pc:spChg>
        <pc:picChg chg="add mod ord">
          <ac:chgData name="Abdul-quader, Athar" userId="S::athar.abdulquader@purchase.edu::ffafe1d0-d07a-4926-a635-99f6b3ac5bc2" providerId="AD" clId="Web-{E8373DE6-FD63-0C53-BCB8-33ADC508FE84}" dt="2025-09-26T16:58:50.324" v="192"/>
          <ac:picMkLst>
            <pc:docMk/>
            <pc:sldMk cId="409391436" sldId="257"/>
            <ac:picMk id="4" creationId="{FABB3C88-A477-F987-A38F-75FF99FCE920}"/>
          </ac:picMkLst>
        </pc:picChg>
        <pc:picChg chg="add mod">
          <ac:chgData name="Abdul-quader, Athar" userId="S::athar.abdulquader@purchase.edu::ffafe1d0-d07a-4926-a635-99f6b3ac5bc2" providerId="AD" clId="Web-{E8373DE6-FD63-0C53-BCB8-33ADC508FE84}" dt="2025-09-26T16:58:50.324" v="192"/>
          <ac:picMkLst>
            <pc:docMk/>
            <pc:sldMk cId="409391436" sldId="257"/>
            <ac:picMk id="5" creationId="{314AC4EA-9C2C-C4E8-FBE4-239C574A932E}"/>
          </ac:picMkLst>
        </pc:picChg>
      </pc:sldChg>
      <pc:sldChg chg="modSp">
        <pc:chgData name="Abdul-quader, Athar" userId="S::athar.abdulquader@purchase.edu::ffafe1d0-d07a-4926-a635-99f6b3ac5bc2" providerId="AD" clId="Web-{E8373DE6-FD63-0C53-BCB8-33ADC508FE84}" dt="2025-09-26T13:45:25.613" v="184" actId="20577"/>
        <pc:sldMkLst>
          <pc:docMk/>
          <pc:sldMk cId="1149600385" sldId="258"/>
        </pc:sldMkLst>
        <pc:spChg chg="mod">
          <ac:chgData name="Abdul-quader, Athar" userId="S::athar.abdulquader@purchase.edu::ffafe1d0-d07a-4926-a635-99f6b3ac5bc2" providerId="AD" clId="Web-{E8373DE6-FD63-0C53-BCB8-33ADC508FE84}" dt="2025-09-26T13:40:38.707" v="40" actId="20577"/>
          <ac:spMkLst>
            <pc:docMk/>
            <pc:sldMk cId="1149600385" sldId="258"/>
            <ac:spMk id="2" creationId="{59208134-D95B-E34D-2C8F-41CC3F813E85}"/>
          </ac:spMkLst>
        </pc:spChg>
        <pc:spChg chg="mod">
          <ac:chgData name="Abdul-quader, Athar" userId="S::athar.abdulquader@purchase.edu::ffafe1d0-d07a-4926-a635-99f6b3ac5bc2" providerId="AD" clId="Web-{E8373DE6-FD63-0C53-BCB8-33ADC508FE84}" dt="2025-09-26T13:45:25.613" v="184" actId="20577"/>
          <ac:spMkLst>
            <pc:docMk/>
            <pc:sldMk cId="1149600385" sldId="258"/>
            <ac:spMk id="3" creationId="{A38BFF8A-ABD1-9F89-6C05-7C6CF3F7B314}"/>
          </ac:spMkLst>
        </pc:spChg>
      </pc:sldChg>
    </pc:docChg>
  </pc:docChgLst>
  <pc:docChgLst>
    <pc:chgData name="Abdul-quader, Athar" userId="ffafe1d0-d07a-4926-a635-99f6b3ac5bc2" providerId="ADAL" clId="{69FE3D66-CE19-5733-96AE-E76FDFAB56B1}"/>
    <pc:docChg chg="undo redo custSel addSld delSld modSld modShowInfo">
      <pc:chgData name="Abdul-quader, Athar" userId="ffafe1d0-d07a-4926-a635-99f6b3ac5bc2" providerId="ADAL" clId="{69FE3D66-CE19-5733-96AE-E76FDFAB56B1}" dt="2025-09-29T22:16:43.026" v="17411" actId="962"/>
      <pc:docMkLst>
        <pc:docMk/>
      </pc:docMkLst>
      <pc:sldChg chg="modSp mod">
        <pc:chgData name="Abdul-quader, Athar" userId="ffafe1d0-d07a-4926-a635-99f6b3ac5bc2" providerId="ADAL" clId="{69FE3D66-CE19-5733-96AE-E76FDFAB56B1}" dt="2025-09-29T00:51:14.866" v="10584" actId="962"/>
        <pc:sldMkLst>
          <pc:docMk/>
          <pc:sldMk cId="109857222" sldId="256"/>
        </pc:sldMkLst>
        <pc:picChg chg="mod">
          <ac:chgData name="Abdul-quader, Athar" userId="ffafe1d0-d07a-4926-a635-99f6b3ac5bc2" providerId="ADAL" clId="{69FE3D66-CE19-5733-96AE-E76FDFAB56B1}" dt="2025-09-29T00:51:14.866" v="10584" actId="962"/>
          <ac:picMkLst>
            <pc:docMk/>
            <pc:sldMk cId="109857222" sldId="256"/>
            <ac:picMk id="5" creationId="{067F5A1C-0DAD-349D-75ED-49152EC8DD06}"/>
          </ac:picMkLst>
        </pc:picChg>
      </pc:sldChg>
      <pc:sldChg chg="modSp mod modNotesTx">
        <pc:chgData name="Abdul-quader, Athar" userId="ffafe1d0-d07a-4926-a635-99f6b3ac5bc2" providerId="ADAL" clId="{69FE3D66-CE19-5733-96AE-E76FDFAB56B1}" dt="2025-09-29T00:52:13.227" v="11134" actId="962"/>
        <pc:sldMkLst>
          <pc:docMk/>
          <pc:sldMk cId="409391436" sldId="257"/>
        </pc:sldMkLst>
        <pc:picChg chg="mod">
          <ac:chgData name="Abdul-quader, Athar" userId="ffafe1d0-d07a-4926-a635-99f6b3ac5bc2" providerId="ADAL" clId="{69FE3D66-CE19-5733-96AE-E76FDFAB56B1}" dt="2025-09-29T00:51:36.702" v="10684" actId="962"/>
          <ac:picMkLst>
            <pc:docMk/>
            <pc:sldMk cId="409391436" sldId="257"/>
            <ac:picMk id="4" creationId="{FABB3C88-A477-F987-A38F-75FF99FCE920}"/>
          </ac:picMkLst>
        </pc:picChg>
        <pc:picChg chg="mod">
          <ac:chgData name="Abdul-quader, Athar" userId="ffafe1d0-d07a-4926-a635-99f6b3ac5bc2" providerId="ADAL" clId="{69FE3D66-CE19-5733-96AE-E76FDFAB56B1}" dt="2025-09-29T00:52:13.227" v="11134" actId="962"/>
          <ac:picMkLst>
            <pc:docMk/>
            <pc:sldMk cId="409391436" sldId="257"/>
            <ac:picMk id="5" creationId="{314AC4EA-9C2C-C4E8-FBE4-239C574A932E}"/>
          </ac:picMkLst>
        </pc:picChg>
      </pc:sldChg>
      <pc:sldChg chg="addSp delSp modSp mod setBg modNotesTx">
        <pc:chgData name="Abdul-quader, Athar" userId="ffafe1d0-d07a-4926-a635-99f6b3ac5bc2" providerId="ADAL" clId="{69FE3D66-CE19-5733-96AE-E76FDFAB56B1}" dt="2025-09-29T22:14:59.275" v="17116" actId="20577"/>
        <pc:sldMkLst>
          <pc:docMk/>
          <pc:sldMk cId="1149600385" sldId="258"/>
        </pc:sldMkLst>
        <pc:spChg chg="mod">
          <ac:chgData name="Abdul-quader, Athar" userId="ffafe1d0-d07a-4926-a635-99f6b3ac5bc2" providerId="ADAL" clId="{69FE3D66-CE19-5733-96AE-E76FDFAB56B1}" dt="2025-09-29T22:12:21.092" v="16599" actId="26606"/>
          <ac:spMkLst>
            <pc:docMk/>
            <pc:sldMk cId="1149600385" sldId="258"/>
            <ac:spMk id="2" creationId="{59208134-D95B-E34D-2C8F-41CC3F813E85}"/>
          </ac:spMkLst>
        </pc:spChg>
        <pc:spChg chg="add del mod">
          <ac:chgData name="Abdul-quader, Athar" userId="ffafe1d0-d07a-4926-a635-99f6b3ac5bc2" providerId="ADAL" clId="{69FE3D66-CE19-5733-96AE-E76FDFAB56B1}" dt="2025-09-29T22:12:24.646" v="16604" actId="26606"/>
          <ac:spMkLst>
            <pc:docMk/>
            <pc:sldMk cId="1149600385" sldId="258"/>
            <ac:spMk id="3" creationId="{A38BFF8A-ABD1-9F89-6C05-7C6CF3F7B314}"/>
          </ac:spMkLst>
        </pc:spChg>
        <pc:spChg chg="add del">
          <ac:chgData name="Abdul-quader, Athar" userId="ffafe1d0-d07a-4926-a635-99f6b3ac5bc2" providerId="ADAL" clId="{69FE3D66-CE19-5733-96AE-E76FDFAB56B1}" dt="2025-09-29T22:12:10.460" v="16593" actId="26606"/>
          <ac:spMkLst>
            <pc:docMk/>
            <pc:sldMk cId="1149600385" sldId="258"/>
            <ac:spMk id="6" creationId="{FAA3B297-9683-4E38-89FA-062C53E13F85}"/>
          </ac:spMkLst>
        </pc:spChg>
        <pc:spChg chg="add del">
          <ac:chgData name="Abdul-quader, Athar" userId="ffafe1d0-d07a-4926-a635-99f6b3ac5bc2" providerId="ADAL" clId="{69FE3D66-CE19-5733-96AE-E76FDFAB56B1}" dt="2025-09-29T22:12:10.460" v="16593" actId="26606"/>
          <ac:spMkLst>
            <pc:docMk/>
            <pc:sldMk cId="1149600385" sldId="258"/>
            <ac:spMk id="7" creationId="{4BF74692-AE31-4A00-B5F9-994E8D519F90}"/>
          </ac:spMkLst>
        </pc:spChg>
        <pc:spChg chg="add del">
          <ac:chgData name="Abdul-quader, Athar" userId="ffafe1d0-d07a-4926-a635-99f6b3ac5bc2" providerId="ADAL" clId="{69FE3D66-CE19-5733-96AE-E76FDFAB56B1}" dt="2025-09-28T16:32:42.128" v="3337" actId="26606"/>
          <ac:spMkLst>
            <pc:docMk/>
            <pc:sldMk cId="1149600385" sldId="258"/>
            <ac:spMk id="9" creationId="{04213918-F1EB-4BCE-BE23-F5E9851EE05C}"/>
          </ac:spMkLst>
        </pc:spChg>
        <pc:spChg chg="add del">
          <ac:chgData name="Abdul-quader, Athar" userId="ffafe1d0-d07a-4926-a635-99f6b3ac5bc2" providerId="ADAL" clId="{69FE3D66-CE19-5733-96AE-E76FDFAB56B1}" dt="2025-09-29T22:12:11.596" v="16595" actId="26606"/>
          <ac:spMkLst>
            <pc:docMk/>
            <pc:sldMk cId="1149600385" sldId="258"/>
            <ac:spMk id="10" creationId="{FAA3B297-9683-4E38-89FA-062C53E13F85}"/>
          </ac:spMkLst>
        </pc:spChg>
        <pc:spChg chg="add del">
          <ac:chgData name="Abdul-quader, Athar" userId="ffafe1d0-d07a-4926-a635-99f6b3ac5bc2" providerId="ADAL" clId="{69FE3D66-CE19-5733-96AE-E76FDFAB56B1}" dt="2025-09-28T16:32:42.128" v="3337" actId="26606"/>
          <ac:spMkLst>
            <pc:docMk/>
            <pc:sldMk cId="1149600385" sldId="258"/>
            <ac:spMk id="11" creationId="{2062E862-C7F7-4CA1-B929-D0B75F5E9FB9}"/>
          </ac:spMkLst>
        </pc:spChg>
        <pc:spChg chg="add del">
          <ac:chgData name="Abdul-quader, Athar" userId="ffafe1d0-d07a-4926-a635-99f6b3ac5bc2" providerId="ADAL" clId="{69FE3D66-CE19-5733-96AE-E76FDFAB56B1}" dt="2025-09-29T22:12:11.596" v="16595" actId="26606"/>
          <ac:spMkLst>
            <pc:docMk/>
            <pc:sldMk cId="1149600385" sldId="258"/>
            <ac:spMk id="12" creationId="{4BF74692-AE31-4A00-B5F9-994E8D519F90}"/>
          </ac:spMkLst>
        </pc:spChg>
        <pc:spChg chg="add del">
          <ac:chgData name="Abdul-quader, Athar" userId="ffafe1d0-d07a-4926-a635-99f6b3ac5bc2" providerId="ADAL" clId="{69FE3D66-CE19-5733-96AE-E76FDFAB56B1}" dt="2025-09-29T22:12:17.752" v="16597" actId="26606"/>
          <ac:spMkLst>
            <pc:docMk/>
            <pc:sldMk cId="1149600385" sldId="258"/>
            <ac:spMk id="15" creationId="{817D949E-564D-4503-A64E-D22FA3232C29}"/>
          </ac:spMkLst>
        </pc:spChg>
        <pc:spChg chg="add del">
          <ac:chgData name="Abdul-quader, Athar" userId="ffafe1d0-d07a-4926-a635-99f6b3ac5bc2" providerId="ADAL" clId="{69FE3D66-CE19-5733-96AE-E76FDFAB56B1}" dt="2025-09-29T22:12:17.752" v="16597" actId="26606"/>
          <ac:spMkLst>
            <pc:docMk/>
            <pc:sldMk cId="1149600385" sldId="258"/>
            <ac:spMk id="16" creationId="{92BE0106-0C20-465B-A1BE-0BAC2737B1AD}"/>
          </ac:spMkLst>
        </pc:spChg>
        <pc:spChg chg="add del">
          <ac:chgData name="Abdul-quader, Athar" userId="ffafe1d0-d07a-4926-a635-99f6b3ac5bc2" providerId="ADAL" clId="{69FE3D66-CE19-5733-96AE-E76FDFAB56B1}" dt="2025-09-29T22:12:17.752" v="16597" actId="26606"/>
          <ac:spMkLst>
            <pc:docMk/>
            <pc:sldMk cId="1149600385" sldId="258"/>
            <ac:spMk id="17" creationId="{851808AB-2943-464C-A710-F2A18D869334}"/>
          </ac:spMkLst>
        </pc:spChg>
        <pc:spChg chg="add del">
          <ac:chgData name="Abdul-quader, Athar" userId="ffafe1d0-d07a-4926-a635-99f6b3ac5bc2" providerId="ADAL" clId="{69FE3D66-CE19-5733-96AE-E76FDFAB56B1}" dt="2025-09-29T22:12:21.092" v="16599" actId="26606"/>
          <ac:spMkLst>
            <pc:docMk/>
            <pc:sldMk cId="1149600385" sldId="258"/>
            <ac:spMk id="20" creationId="{04213918-F1EB-4BCE-BE23-F5E9851EE05C}"/>
          </ac:spMkLst>
        </pc:spChg>
        <pc:spChg chg="add del">
          <ac:chgData name="Abdul-quader, Athar" userId="ffafe1d0-d07a-4926-a635-99f6b3ac5bc2" providerId="ADAL" clId="{69FE3D66-CE19-5733-96AE-E76FDFAB56B1}" dt="2025-09-29T22:12:21.092" v="16599" actId="26606"/>
          <ac:spMkLst>
            <pc:docMk/>
            <pc:sldMk cId="1149600385" sldId="258"/>
            <ac:spMk id="21" creationId="{2062E862-C7F7-4CA1-B929-D0B75F5E9FB9}"/>
          </ac:spMkLst>
        </pc:spChg>
        <pc:graphicFrameChg chg="add del">
          <ac:chgData name="Abdul-quader, Athar" userId="ffafe1d0-d07a-4926-a635-99f6b3ac5bc2" providerId="ADAL" clId="{69FE3D66-CE19-5733-96AE-E76FDFAB56B1}" dt="2025-09-28T16:32:42.128" v="3337" actId="26606"/>
          <ac:graphicFrameMkLst>
            <pc:docMk/>
            <pc:sldMk cId="1149600385" sldId="258"/>
            <ac:graphicFrameMk id="5" creationId="{1052251E-84EC-2C0A-33DF-4588A246DA02}"/>
          </ac:graphicFrameMkLst>
        </pc:graphicFrameChg>
        <pc:graphicFrameChg chg="add del">
          <ac:chgData name="Abdul-quader, Athar" userId="ffafe1d0-d07a-4926-a635-99f6b3ac5bc2" providerId="ADAL" clId="{69FE3D66-CE19-5733-96AE-E76FDFAB56B1}" dt="2025-09-29T22:12:10.460" v="16593" actId="26606"/>
          <ac:graphicFrameMkLst>
            <pc:docMk/>
            <pc:sldMk cId="1149600385" sldId="258"/>
            <ac:graphicFrameMk id="8" creationId="{BBD22903-4F71-A715-F3A4-840424AAA2FD}"/>
          </ac:graphicFrameMkLst>
        </pc:graphicFrameChg>
        <pc:graphicFrameChg chg="add del">
          <ac:chgData name="Abdul-quader, Athar" userId="ffafe1d0-d07a-4926-a635-99f6b3ac5bc2" providerId="ADAL" clId="{69FE3D66-CE19-5733-96AE-E76FDFAB56B1}" dt="2025-09-29T22:12:11.596" v="16595" actId="26606"/>
          <ac:graphicFrameMkLst>
            <pc:docMk/>
            <pc:sldMk cId="1149600385" sldId="258"/>
            <ac:graphicFrameMk id="13" creationId="{4D1FB13B-C58E-ABA3-DE70-18B6C2400CD6}"/>
          </ac:graphicFrameMkLst>
        </pc:graphicFrameChg>
        <pc:graphicFrameChg chg="add del">
          <ac:chgData name="Abdul-quader, Athar" userId="ffafe1d0-d07a-4926-a635-99f6b3ac5bc2" providerId="ADAL" clId="{69FE3D66-CE19-5733-96AE-E76FDFAB56B1}" dt="2025-09-29T22:12:17.752" v="16597" actId="26606"/>
          <ac:graphicFrameMkLst>
            <pc:docMk/>
            <pc:sldMk cId="1149600385" sldId="258"/>
            <ac:graphicFrameMk id="18" creationId="{55431024-BA42-23D1-ADAB-23FD5621B7D0}"/>
          </ac:graphicFrameMkLst>
        </pc:graphicFrameChg>
        <pc:graphicFrameChg chg="add del">
          <ac:chgData name="Abdul-quader, Athar" userId="ffafe1d0-d07a-4926-a635-99f6b3ac5bc2" providerId="ADAL" clId="{69FE3D66-CE19-5733-96AE-E76FDFAB56B1}" dt="2025-09-29T22:12:21.092" v="16599" actId="26606"/>
          <ac:graphicFrameMkLst>
            <pc:docMk/>
            <pc:sldMk cId="1149600385" sldId="258"/>
            <ac:graphicFrameMk id="22" creationId="{191B2540-07A5-4334-DA58-C418BC25D557}"/>
          </ac:graphicFrameMkLst>
        </pc:graphicFrameChg>
        <pc:graphicFrameChg chg="add del">
          <ac:chgData name="Abdul-quader, Athar" userId="ffafe1d0-d07a-4926-a635-99f6b3ac5bc2" providerId="ADAL" clId="{69FE3D66-CE19-5733-96AE-E76FDFAB56B1}" dt="2025-09-29T22:12:23.189" v="16601" actId="26606"/>
          <ac:graphicFrameMkLst>
            <pc:docMk/>
            <pc:sldMk cId="1149600385" sldId="258"/>
            <ac:graphicFrameMk id="24" creationId="{8897F372-2A56-8D26-BB6B-D9B27C86478E}"/>
          </ac:graphicFrameMkLst>
        </pc:graphicFrameChg>
        <pc:graphicFrameChg chg="add del">
          <ac:chgData name="Abdul-quader, Athar" userId="ffafe1d0-d07a-4926-a635-99f6b3ac5bc2" providerId="ADAL" clId="{69FE3D66-CE19-5733-96AE-E76FDFAB56B1}" dt="2025-09-29T22:12:24.608" v="16603" actId="26606"/>
          <ac:graphicFrameMkLst>
            <pc:docMk/>
            <pc:sldMk cId="1149600385" sldId="258"/>
            <ac:graphicFrameMk id="26" creationId="{0010B731-9D44-EDCD-72C8-13BA44124505}"/>
          </ac:graphicFrameMkLst>
        </pc:graphicFrameChg>
        <pc:graphicFrameChg chg="add mod">
          <ac:chgData name="Abdul-quader, Athar" userId="ffafe1d0-d07a-4926-a635-99f6b3ac5bc2" providerId="ADAL" clId="{69FE3D66-CE19-5733-96AE-E76FDFAB56B1}" dt="2025-09-29T22:13:51.794" v="16836" actId="20577"/>
          <ac:graphicFrameMkLst>
            <pc:docMk/>
            <pc:sldMk cId="1149600385" sldId="258"/>
            <ac:graphicFrameMk id="28" creationId="{B8DA2E2A-36C2-8E0A-6E00-E8EE1B0A95D1}"/>
          </ac:graphicFrameMkLst>
        </pc:graphicFrameChg>
      </pc:sldChg>
      <pc:sldChg chg="del">
        <pc:chgData name="Abdul-quader, Athar" userId="ffafe1d0-d07a-4926-a635-99f6b3ac5bc2" providerId="ADAL" clId="{69FE3D66-CE19-5733-96AE-E76FDFAB56B1}" dt="2025-09-28T16:35:31.741" v="3424" actId="2696"/>
        <pc:sldMkLst>
          <pc:docMk/>
          <pc:sldMk cId="2520605037" sldId="259"/>
        </pc:sldMkLst>
      </pc:sldChg>
      <pc:sldChg chg="addSp delSp modSp mod setBg setClrOvrMap">
        <pc:chgData name="Abdul-quader, Athar" userId="ffafe1d0-d07a-4926-a635-99f6b3ac5bc2" providerId="ADAL" clId="{69FE3D66-CE19-5733-96AE-E76FDFAB56B1}" dt="2025-09-29T22:15:27.882" v="17158" actId="26606"/>
        <pc:sldMkLst>
          <pc:docMk/>
          <pc:sldMk cId="458803735" sldId="260"/>
        </pc:sldMkLst>
        <pc:spChg chg="mod">
          <ac:chgData name="Abdul-quader, Athar" userId="ffafe1d0-d07a-4926-a635-99f6b3ac5bc2" providerId="ADAL" clId="{69FE3D66-CE19-5733-96AE-E76FDFAB56B1}" dt="2025-09-29T22:15:27.882" v="17158" actId="26606"/>
          <ac:spMkLst>
            <pc:docMk/>
            <pc:sldMk cId="458803735" sldId="260"/>
            <ac:spMk id="2" creationId="{C1AB205E-3143-A69D-1883-62E50E5D2850}"/>
          </ac:spMkLst>
        </pc:spChg>
        <pc:spChg chg="add del mod">
          <ac:chgData name="Abdul-quader, Athar" userId="ffafe1d0-d07a-4926-a635-99f6b3ac5bc2" providerId="ADAL" clId="{69FE3D66-CE19-5733-96AE-E76FDFAB56B1}" dt="2025-09-29T22:15:27.882" v="17158" actId="26606"/>
          <ac:spMkLst>
            <pc:docMk/>
            <pc:sldMk cId="458803735" sldId="260"/>
            <ac:spMk id="3" creationId="{4329CF35-FEE1-6760-8AF0-C175372B7CE4}"/>
          </ac:spMkLst>
        </pc:spChg>
        <pc:spChg chg="add del">
          <ac:chgData name="Abdul-quader, Athar" userId="ffafe1d0-d07a-4926-a635-99f6b3ac5bc2" providerId="ADAL" clId="{69FE3D66-CE19-5733-96AE-E76FDFAB56B1}" dt="2025-09-28T16:33:16.425" v="3352" actId="26606"/>
          <ac:spMkLst>
            <pc:docMk/>
            <pc:sldMk cId="458803735" sldId="260"/>
            <ac:spMk id="9" creationId="{774A975B-A886-5202-0489-6965514A0D14}"/>
          </ac:spMkLst>
        </pc:spChg>
        <pc:spChg chg="add">
          <ac:chgData name="Abdul-quader, Athar" userId="ffafe1d0-d07a-4926-a635-99f6b3ac5bc2" providerId="ADAL" clId="{69FE3D66-CE19-5733-96AE-E76FDFAB56B1}" dt="2025-09-29T22:15:27.882" v="17158" actId="26606"/>
          <ac:spMkLst>
            <pc:docMk/>
            <pc:sldMk cId="458803735" sldId="260"/>
            <ac:spMk id="10" creationId="{774A975B-A886-5202-0489-6965514A0D14}"/>
          </ac:spMkLst>
        </pc:spChg>
        <pc:spChg chg="add del">
          <ac:chgData name="Abdul-quader, Athar" userId="ffafe1d0-d07a-4926-a635-99f6b3ac5bc2" providerId="ADAL" clId="{69FE3D66-CE19-5733-96AE-E76FDFAB56B1}" dt="2025-09-28T16:33:16.425" v="3352" actId="26606"/>
          <ac:spMkLst>
            <pc:docMk/>
            <pc:sldMk cId="458803735" sldId="260"/>
            <ac:spMk id="11" creationId="{EA67E988-5919-57BB-C7DE-D3EAD38A3045}"/>
          </ac:spMkLst>
        </pc:spChg>
        <pc:spChg chg="add">
          <ac:chgData name="Abdul-quader, Athar" userId="ffafe1d0-d07a-4926-a635-99f6b3ac5bc2" providerId="ADAL" clId="{69FE3D66-CE19-5733-96AE-E76FDFAB56B1}" dt="2025-09-29T22:15:27.882" v="17158" actId="26606"/>
          <ac:spMkLst>
            <pc:docMk/>
            <pc:sldMk cId="458803735" sldId="260"/>
            <ac:spMk id="12" creationId="{EA67E988-5919-57BB-C7DE-D3EAD38A3045}"/>
          </ac:spMkLst>
        </pc:spChg>
        <pc:spChg chg="add del">
          <ac:chgData name="Abdul-quader, Athar" userId="ffafe1d0-d07a-4926-a635-99f6b3ac5bc2" providerId="ADAL" clId="{69FE3D66-CE19-5733-96AE-E76FDFAB56B1}" dt="2025-09-28T16:33:16.425" v="3352" actId="26606"/>
          <ac:spMkLst>
            <pc:docMk/>
            <pc:sldMk cId="458803735" sldId="260"/>
            <ac:spMk id="13" creationId="{80B98925-0550-1AFB-C1DC-02792400FB71}"/>
          </ac:spMkLst>
        </pc:spChg>
        <pc:spChg chg="add">
          <ac:chgData name="Abdul-quader, Athar" userId="ffafe1d0-d07a-4926-a635-99f6b3ac5bc2" providerId="ADAL" clId="{69FE3D66-CE19-5733-96AE-E76FDFAB56B1}" dt="2025-09-29T22:15:27.882" v="17158" actId="26606"/>
          <ac:spMkLst>
            <pc:docMk/>
            <pc:sldMk cId="458803735" sldId="260"/>
            <ac:spMk id="14" creationId="{FAF3766F-DEF3-4802-BB0D-7A18EDD9704F}"/>
          </ac:spMkLst>
        </pc:spChg>
        <pc:spChg chg="add del">
          <ac:chgData name="Abdul-quader, Athar" userId="ffafe1d0-d07a-4926-a635-99f6b3ac5bc2" providerId="ADAL" clId="{69FE3D66-CE19-5733-96AE-E76FDFAB56B1}" dt="2025-09-28T16:33:16.425" v="3352" actId="26606"/>
          <ac:spMkLst>
            <pc:docMk/>
            <pc:sldMk cId="458803735" sldId="260"/>
            <ac:spMk id="15" creationId="{0DBFCB27-760B-5FF3-72F5-581461CE16FD}"/>
          </ac:spMkLst>
        </pc:spChg>
        <pc:spChg chg="add">
          <ac:chgData name="Abdul-quader, Athar" userId="ffafe1d0-d07a-4926-a635-99f6b3ac5bc2" providerId="ADAL" clId="{69FE3D66-CE19-5733-96AE-E76FDFAB56B1}" dt="2025-09-29T22:15:27.882" v="17158" actId="26606"/>
          <ac:spMkLst>
            <pc:docMk/>
            <pc:sldMk cId="458803735" sldId="260"/>
            <ac:spMk id="16" creationId="{81F0C179-4DBF-6AB9-CD0B-9224A0C885A4}"/>
          </ac:spMkLst>
        </pc:spChg>
        <pc:spChg chg="add del">
          <ac:chgData name="Abdul-quader, Athar" userId="ffafe1d0-d07a-4926-a635-99f6b3ac5bc2" providerId="ADAL" clId="{69FE3D66-CE19-5733-96AE-E76FDFAB56B1}" dt="2025-09-28T16:33:18.752" v="3354" actId="26606"/>
          <ac:spMkLst>
            <pc:docMk/>
            <pc:sldMk cId="458803735" sldId="260"/>
            <ac:spMk id="17" creationId="{B2C335F7-F61C-4EB4-80F2-4B1438FE66BB}"/>
          </ac:spMkLst>
        </pc:spChg>
        <pc:spChg chg="add del">
          <ac:chgData name="Abdul-quader, Athar" userId="ffafe1d0-d07a-4926-a635-99f6b3ac5bc2" providerId="ADAL" clId="{69FE3D66-CE19-5733-96AE-E76FDFAB56B1}" dt="2025-09-28T16:33:18.752" v="3354" actId="26606"/>
          <ac:spMkLst>
            <pc:docMk/>
            <pc:sldMk cId="458803735" sldId="260"/>
            <ac:spMk id="18" creationId="{774A975B-A886-5202-0489-6965514A0D14}"/>
          </ac:spMkLst>
        </pc:spChg>
        <pc:spChg chg="add del">
          <ac:chgData name="Abdul-quader, Athar" userId="ffafe1d0-d07a-4926-a635-99f6b3ac5bc2" providerId="ADAL" clId="{69FE3D66-CE19-5733-96AE-E76FDFAB56B1}" dt="2025-09-28T16:33:18.752" v="3354" actId="26606"/>
          <ac:spMkLst>
            <pc:docMk/>
            <pc:sldMk cId="458803735" sldId="260"/>
            <ac:spMk id="19" creationId="{EA67E988-5919-57BB-C7DE-D3EAD38A3045}"/>
          </ac:spMkLst>
        </pc:spChg>
        <pc:spChg chg="add del">
          <ac:chgData name="Abdul-quader, Athar" userId="ffafe1d0-d07a-4926-a635-99f6b3ac5bc2" providerId="ADAL" clId="{69FE3D66-CE19-5733-96AE-E76FDFAB56B1}" dt="2025-09-28T16:33:18.752" v="3354" actId="26606"/>
          <ac:spMkLst>
            <pc:docMk/>
            <pc:sldMk cId="458803735" sldId="260"/>
            <ac:spMk id="20" creationId="{E20BB609-EF92-42DB-836C-0699A590B5CF}"/>
          </ac:spMkLst>
        </pc:spChg>
        <pc:spChg chg="add del">
          <ac:chgData name="Abdul-quader, Athar" userId="ffafe1d0-d07a-4926-a635-99f6b3ac5bc2" providerId="ADAL" clId="{69FE3D66-CE19-5733-96AE-E76FDFAB56B1}" dt="2025-09-28T16:33:18.752" v="3354" actId="26606"/>
          <ac:spMkLst>
            <pc:docMk/>
            <pc:sldMk cId="458803735" sldId="260"/>
            <ac:spMk id="22" creationId="{637992A9-1E8C-4E57-B4F4-EE2D38E504A2}"/>
          </ac:spMkLst>
        </pc:spChg>
        <pc:spChg chg="add del">
          <ac:chgData name="Abdul-quader, Athar" userId="ffafe1d0-d07a-4926-a635-99f6b3ac5bc2" providerId="ADAL" clId="{69FE3D66-CE19-5733-96AE-E76FDFAB56B1}" dt="2025-09-28T16:33:19.335" v="3356" actId="26606"/>
          <ac:spMkLst>
            <pc:docMk/>
            <pc:sldMk cId="458803735" sldId="260"/>
            <ac:spMk id="24" creationId="{774A975B-A886-5202-0489-6965514A0D14}"/>
          </ac:spMkLst>
        </pc:spChg>
        <pc:spChg chg="add del">
          <ac:chgData name="Abdul-quader, Athar" userId="ffafe1d0-d07a-4926-a635-99f6b3ac5bc2" providerId="ADAL" clId="{69FE3D66-CE19-5733-96AE-E76FDFAB56B1}" dt="2025-09-28T16:33:19.335" v="3356" actId="26606"/>
          <ac:spMkLst>
            <pc:docMk/>
            <pc:sldMk cId="458803735" sldId="260"/>
            <ac:spMk id="25" creationId="{EA67E988-5919-57BB-C7DE-D3EAD38A3045}"/>
          </ac:spMkLst>
        </pc:spChg>
        <pc:spChg chg="add del">
          <ac:chgData name="Abdul-quader, Athar" userId="ffafe1d0-d07a-4926-a635-99f6b3ac5bc2" providerId="ADAL" clId="{69FE3D66-CE19-5733-96AE-E76FDFAB56B1}" dt="2025-09-28T16:33:19.335" v="3356" actId="26606"/>
          <ac:spMkLst>
            <pc:docMk/>
            <pc:sldMk cId="458803735" sldId="260"/>
            <ac:spMk id="26" creationId="{80B98925-0550-1AFB-C1DC-02792400FB71}"/>
          </ac:spMkLst>
        </pc:spChg>
        <pc:spChg chg="add del">
          <ac:chgData name="Abdul-quader, Athar" userId="ffafe1d0-d07a-4926-a635-99f6b3ac5bc2" providerId="ADAL" clId="{69FE3D66-CE19-5733-96AE-E76FDFAB56B1}" dt="2025-09-28T16:33:19.335" v="3356" actId="26606"/>
          <ac:spMkLst>
            <pc:docMk/>
            <pc:sldMk cId="458803735" sldId="260"/>
            <ac:spMk id="28" creationId="{0DBFCB27-760B-5FF3-72F5-581461CE16FD}"/>
          </ac:spMkLst>
        </pc:spChg>
        <pc:spChg chg="add del">
          <ac:chgData name="Abdul-quader, Athar" userId="ffafe1d0-d07a-4926-a635-99f6b3ac5bc2" providerId="ADAL" clId="{69FE3D66-CE19-5733-96AE-E76FDFAB56B1}" dt="2025-09-28T16:33:23.257" v="3358" actId="26606"/>
          <ac:spMkLst>
            <pc:docMk/>
            <pc:sldMk cId="458803735" sldId="260"/>
            <ac:spMk id="30" creationId="{774A975B-A886-5202-0489-6965514A0D14}"/>
          </ac:spMkLst>
        </pc:spChg>
        <pc:spChg chg="add del">
          <ac:chgData name="Abdul-quader, Athar" userId="ffafe1d0-d07a-4926-a635-99f6b3ac5bc2" providerId="ADAL" clId="{69FE3D66-CE19-5733-96AE-E76FDFAB56B1}" dt="2025-09-28T16:33:23.257" v="3358" actId="26606"/>
          <ac:spMkLst>
            <pc:docMk/>
            <pc:sldMk cId="458803735" sldId="260"/>
            <ac:spMk id="31" creationId="{EA67E988-5919-57BB-C7DE-D3EAD38A3045}"/>
          </ac:spMkLst>
        </pc:spChg>
        <pc:spChg chg="add del">
          <ac:chgData name="Abdul-quader, Athar" userId="ffafe1d0-d07a-4926-a635-99f6b3ac5bc2" providerId="ADAL" clId="{69FE3D66-CE19-5733-96AE-E76FDFAB56B1}" dt="2025-09-28T16:33:23.257" v="3358" actId="26606"/>
          <ac:spMkLst>
            <pc:docMk/>
            <pc:sldMk cId="458803735" sldId="260"/>
            <ac:spMk id="32" creationId="{E20BB609-EF92-42DB-836C-0699A590B5CF}"/>
          </ac:spMkLst>
        </pc:spChg>
        <pc:spChg chg="add del">
          <ac:chgData name="Abdul-quader, Athar" userId="ffafe1d0-d07a-4926-a635-99f6b3ac5bc2" providerId="ADAL" clId="{69FE3D66-CE19-5733-96AE-E76FDFAB56B1}" dt="2025-09-28T16:33:23.257" v="3358" actId="26606"/>
          <ac:spMkLst>
            <pc:docMk/>
            <pc:sldMk cId="458803735" sldId="260"/>
            <ac:spMk id="34" creationId="{637992A9-1E8C-4E57-B4F4-EE2D38E504A2}"/>
          </ac:spMkLst>
        </pc:spChg>
        <pc:spChg chg="add del">
          <ac:chgData name="Abdul-quader, Athar" userId="ffafe1d0-d07a-4926-a635-99f6b3ac5bc2" providerId="ADAL" clId="{69FE3D66-CE19-5733-96AE-E76FDFAB56B1}" dt="2025-09-28T16:33:23.257" v="3358" actId="26606"/>
          <ac:spMkLst>
            <pc:docMk/>
            <pc:sldMk cId="458803735" sldId="260"/>
            <ac:spMk id="35" creationId="{B2C335F7-F61C-4EB4-80F2-4B1438FE66BB}"/>
          </ac:spMkLst>
        </pc:spChg>
        <pc:picChg chg="add del">
          <ac:chgData name="Abdul-quader, Athar" userId="ffafe1d0-d07a-4926-a635-99f6b3ac5bc2" providerId="ADAL" clId="{69FE3D66-CE19-5733-96AE-E76FDFAB56B1}" dt="2025-09-28T16:33:16.425" v="3352" actId="26606"/>
          <ac:picMkLst>
            <pc:docMk/>
            <pc:sldMk cId="458803735" sldId="260"/>
            <ac:picMk id="5" creationId="{0F873008-E3B6-2D6E-5E0F-C8A58AAFE0FB}"/>
          </ac:picMkLst>
        </pc:picChg>
        <pc:picChg chg="add">
          <ac:chgData name="Abdul-quader, Athar" userId="ffafe1d0-d07a-4926-a635-99f6b3ac5bc2" providerId="ADAL" clId="{69FE3D66-CE19-5733-96AE-E76FDFAB56B1}" dt="2025-09-29T22:15:27.882" v="17158" actId="26606"/>
          <ac:picMkLst>
            <pc:docMk/>
            <pc:sldMk cId="458803735" sldId="260"/>
            <ac:picMk id="7" creationId="{ACE9DA07-6C4C-C1AE-E24E-72540F59D7FE}"/>
          </ac:picMkLst>
        </pc:picChg>
        <pc:picChg chg="add del">
          <ac:chgData name="Abdul-quader, Athar" userId="ffafe1d0-d07a-4926-a635-99f6b3ac5bc2" providerId="ADAL" clId="{69FE3D66-CE19-5733-96AE-E76FDFAB56B1}" dt="2025-09-28T16:33:18.752" v="3354" actId="26606"/>
          <ac:picMkLst>
            <pc:docMk/>
            <pc:sldMk cId="458803735" sldId="260"/>
            <ac:picMk id="21" creationId="{27D5E910-22BC-FE55-EE49-CDBA4ECBCBE1}"/>
          </ac:picMkLst>
        </pc:picChg>
        <pc:picChg chg="add del">
          <ac:chgData name="Abdul-quader, Athar" userId="ffafe1d0-d07a-4926-a635-99f6b3ac5bc2" providerId="ADAL" clId="{69FE3D66-CE19-5733-96AE-E76FDFAB56B1}" dt="2025-09-28T16:33:19.335" v="3356" actId="26606"/>
          <ac:picMkLst>
            <pc:docMk/>
            <pc:sldMk cId="458803735" sldId="260"/>
            <ac:picMk id="27" creationId="{0F873008-E3B6-2D6E-5E0F-C8A58AAFE0FB}"/>
          </ac:picMkLst>
        </pc:picChg>
        <pc:picChg chg="add del">
          <ac:chgData name="Abdul-quader, Athar" userId="ffafe1d0-d07a-4926-a635-99f6b3ac5bc2" providerId="ADAL" clId="{69FE3D66-CE19-5733-96AE-E76FDFAB56B1}" dt="2025-09-28T16:33:23.257" v="3358" actId="26606"/>
          <ac:picMkLst>
            <pc:docMk/>
            <pc:sldMk cId="458803735" sldId="260"/>
            <ac:picMk id="33" creationId="{27D5E910-22BC-FE55-EE49-CDBA4ECBCBE1}"/>
          </ac:picMkLst>
        </pc:picChg>
      </pc:sldChg>
      <pc:sldChg chg="del">
        <pc:chgData name="Abdul-quader, Athar" userId="ffafe1d0-d07a-4926-a635-99f6b3ac5bc2" providerId="ADAL" clId="{69FE3D66-CE19-5733-96AE-E76FDFAB56B1}" dt="2025-09-28T16:32:49.557" v="3338" actId="2696"/>
        <pc:sldMkLst>
          <pc:docMk/>
          <pc:sldMk cId="4286811121" sldId="261"/>
        </pc:sldMkLst>
      </pc:sldChg>
      <pc:sldChg chg="modSp mod modNotesTx">
        <pc:chgData name="Abdul-quader, Athar" userId="ffafe1d0-d07a-4926-a635-99f6b3ac5bc2" providerId="ADAL" clId="{69FE3D66-CE19-5733-96AE-E76FDFAB56B1}" dt="2025-09-29T00:51:27.603" v="10624" actId="962"/>
        <pc:sldMkLst>
          <pc:docMk/>
          <pc:sldMk cId="653774699" sldId="262"/>
        </pc:sldMkLst>
        <pc:picChg chg="mod">
          <ac:chgData name="Abdul-quader, Athar" userId="ffafe1d0-d07a-4926-a635-99f6b3ac5bc2" providerId="ADAL" clId="{69FE3D66-CE19-5733-96AE-E76FDFAB56B1}" dt="2025-09-29T00:51:27.603" v="10624" actId="962"/>
          <ac:picMkLst>
            <pc:docMk/>
            <pc:sldMk cId="653774699" sldId="262"/>
            <ac:picMk id="4" creationId="{963038F6-57CA-E9B7-A705-7F71914DF5FE}"/>
          </ac:picMkLst>
        </pc:picChg>
      </pc:sldChg>
      <pc:sldChg chg="addSp delSp modSp new mod setBg addAnim modAnim modNotesTx">
        <pc:chgData name="Abdul-quader, Athar" userId="ffafe1d0-d07a-4926-a635-99f6b3ac5bc2" providerId="ADAL" clId="{69FE3D66-CE19-5733-96AE-E76FDFAB56B1}" dt="2025-09-29T00:52:39.310" v="11258" actId="962"/>
        <pc:sldMkLst>
          <pc:docMk/>
          <pc:sldMk cId="3742825006" sldId="263"/>
        </pc:sldMkLst>
        <pc:spChg chg="mod">
          <ac:chgData name="Abdul-quader, Athar" userId="ffafe1d0-d07a-4926-a635-99f6b3ac5bc2" providerId="ADAL" clId="{69FE3D66-CE19-5733-96AE-E76FDFAB56B1}" dt="2025-09-28T13:43:31.824" v="1254" actId="26606"/>
          <ac:spMkLst>
            <pc:docMk/>
            <pc:sldMk cId="3742825006" sldId="263"/>
            <ac:spMk id="2" creationId="{C04886FD-A357-685C-8EF7-BA179826D406}"/>
          </ac:spMkLst>
        </pc:spChg>
        <pc:spChg chg="del mod ord">
          <ac:chgData name="Abdul-quader, Athar" userId="ffafe1d0-d07a-4926-a635-99f6b3ac5bc2" providerId="ADAL" clId="{69FE3D66-CE19-5733-96AE-E76FDFAB56B1}" dt="2025-09-28T13:37:42.554" v="1054" actId="478"/>
          <ac:spMkLst>
            <pc:docMk/>
            <pc:sldMk cId="3742825006" sldId="263"/>
            <ac:spMk id="3" creationId="{04A6C583-E474-750E-BFAB-AB10C1E16562}"/>
          </ac:spMkLst>
        </pc:spChg>
        <pc:spChg chg="add del mod">
          <ac:chgData name="Abdul-quader, Athar" userId="ffafe1d0-d07a-4926-a635-99f6b3ac5bc2" providerId="ADAL" clId="{69FE3D66-CE19-5733-96AE-E76FDFAB56B1}" dt="2025-09-28T13:37:58.300" v="1055" actId="478"/>
          <ac:spMkLst>
            <pc:docMk/>
            <pc:sldMk cId="3742825006" sldId="263"/>
            <ac:spMk id="5" creationId="{355AFBCE-A9E0-1FBA-354F-1C93CCCDE85F}"/>
          </ac:spMkLst>
        </pc:spChg>
        <pc:spChg chg="add del mod">
          <ac:chgData name="Abdul-quader, Athar" userId="ffafe1d0-d07a-4926-a635-99f6b3ac5bc2" providerId="ADAL" clId="{69FE3D66-CE19-5733-96AE-E76FDFAB56B1}" dt="2025-09-28T13:39:49.810" v="1070"/>
          <ac:spMkLst>
            <pc:docMk/>
            <pc:sldMk cId="3742825006" sldId="263"/>
            <ac:spMk id="7" creationId="{B1F55902-5B74-2B43-AA0E-FD1FD25194AF}"/>
          </ac:spMkLst>
        </pc:spChg>
        <pc:spChg chg="add del">
          <ac:chgData name="Abdul-quader, Athar" userId="ffafe1d0-d07a-4926-a635-99f6b3ac5bc2" providerId="ADAL" clId="{69FE3D66-CE19-5733-96AE-E76FDFAB56B1}" dt="2025-09-28T13:35:57.985" v="1050" actId="26606"/>
          <ac:spMkLst>
            <pc:docMk/>
            <pc:sldMk cId="3742825006" sldId="263"/>
            <ac:spMk id="1031" creationId="{4065D9BE-A58D-6E8A-D4A2-5056F3C5E9CA}"/>
          </ac:spMkLst>
        </pc:spChg>
        <pc:spChg chg="add del">
          <ac:chgData name="Abdul-quader, Athar" userId="ffafe1d0-d07a-4926-a635-99f6b3ac5bc2" providerId="ADAL" clId="{69FE3D66-CE19-5733-96AE-E76FDFAB56B1}" dt="2025-09-28T13:35:57.985" v="1050" actId="26606"/>
          <ac:spMkLst>
            <pc:docMk/>
            <pc:sldMk cId="3742825006" sldId="263"/>
            <ac:spMk id="1033" creationId="{A745E793-BC99-8991-71CD-53FFBB6A8F69}"/>
          </ac:spMkLst>
        </pc:spChg>
        <pc:spChg chg="add del">
          <ac:chgData name="Abdul-quader, Athar" userId="ffafe1d0-d07a-4926-a635-99f6b3ac5bc2" providerId="ADAL" clId="{69FE3D66-CE19-5733-96AE-E76FDFAB56B1}" dt="2025-09-28T13:35:58.758" v="1052" actId="26606"/>
          <ac:spMkLst>
            <pc:docMk/>
            <pc:sldMk cId="3742825006" sldId="263"/>
            <ac:spMk id="1035" creationId="{AD1BDCCC-E676-2A7E-BE11-2B8C23DB287F}"/>
          </ac:spMkLst>
        </pc:spChg>
        <pc:spChg chg="add del">
          <ac:chgData name="Abdul-quader, Athar" userId="ffafe1d0-d07a-4926-a635-99f6b3ac5bc2" providerId="ADAL" clId="{69FE3D66-CE19-5733-96AE-E76FDFAB56B1}" dt="2025-09-28T13:35:58.758" v="1052" actId="26606"/>
          <ac:spMkLst>
            <pc:docMk/>
            <pc:sldMk cId="3742825006" sldId="263"/>
            <ac:spMk id="1036" creationId="{781C97B1-8A09-6383-8C65-A3B73577816A}"/>
          </ac:spMkLst>
        </pc:spChg>
        <pc:spChg chg="add del">
          <ac:chgData name="Abdul-quader, Athar" userId="ffafe1d0-d07a-4926-a635-99f6b3ac5bc2" providerId="ADAL" clId="{69FE3D66-CE19-5733-96AE-E76FDFAB56B1}" dt="2025-09-28T13:38:18.415" v="1060" actId="26606"/>
          <ac:spMkLst>
            <pc:docMk/>
            <pc:sldMk cId="3742825006" sldId="263"/>
            <ac:spMk id="1038" creationId="{4065D9BE-A58D-6E8A-D4A2-5056F3C5E9CA}"/>
          </ac:spMkLst>
        </pc:spChg>
        <pc:spChg chg="add del">
          <ac:chgData name="Abdul-quader, Athar" userId="ffafe1d0-d07a-4926-a635-99f6b3ac5bc2" providerId="ADAL" clId="{69FE3D66-CE19-5733-96AE-E76FDFAB56B1}" dt="2025-09-28T13:38:18.415" v="1060" actId="26606"/>
          <ac:spMkLst>
            <pc:docMk/>
            <pc:sldMk cId="3742825006" sldId="263"/>
            <ac:spMk id="1039" creationId="{A745E793-BC99-8991-71CD-53FFBB6A8F69}"/>
          </ac:spMkLst>
        </pc:spChg>
        <pc:spChg chg="add del">
          <ac:chgData name="Abdul-quader, Athar" userId="ffafe1d0-d07a-4926-a635-99f6b3ac5bc2" providerId="ADAL" clId="{69FE3D66-CE19-5733-96AE-E76FDFAB56B1}" dt="2025-09-28T13:38:18.400" v="1059" actId="26606"/>
          <ac:spMkLst>
            <pc:docMk/>
            <pc:sldMk cId="3742825006" sldId="263"/>
            <ac:spMk id="1044" creationId="{774A975B-A886-5202-0489-6965514A0D14}"/>
          </ac:spMkLst>
        </pc:spChg>
        <pc:spChg chg="add del">
          <ac:chgData name="Abdul-quader, Athar" userId="ffafe1d0-d07a-4926-a635-99f6b3ac5bc2" providerId="ADAL" clId="{69FE3D66-CE19-5733-96AE-E76FDFAB56B1}" dt="2025-09-28T13:38:18.400" v="1059" actId="26606"/>
          <ac:spMkLst>
            <pc:docMk/>
            <pc:sldMk cId="3742825006" sldId="263"/>
            <ac:spMk id="1046" creationId="{EA67E988-5919-57BB-C7DE-D3EAD38A3045}"/>
          </ac:spMkLst>
        </pc:spChg>
        <pc:spChg chg="add del">
          <ac:chgData name="Abdul-quader, Athar" userId="ffafe1d0-d07a-4926-a635-99f6b3ac5bc2" providerId="ADAL" clId="{69FE3D66-CE19-5733-96AE-E76FDFAB56B1}" dt="2025-09-28T13:38:18.400" v="1059" actId="26606"/>
          <ac:spMkLst>
            <pc:docMk/>
            <pc:sldMk cId="3742825006" sldId="263"/>
            <ac:spMk id="1048" creationId="{FF9FFCE1-E057-415B-A971-88EC7E22AF15}"/>
          </ac:spMkLst>
        </pc:spChg>
        <pc:spChg chg="add del">
          <ac:chgData name="Abdul-quader, Athar" userId="ffafe1d0-d07a-4926-a635-99f6b3ac5bc2" providerId="ADAL" clId="{69FE3D66-CE19-5733-96AE-E76FDFAB56B1}" dt="2025-09-28T13:38:18.400" v="1059" actId="26606"/>
          <ac:spMkLst>
            <pc:docMk/>
            <pc:sldMk cId="3742825006" sldId="263"/>
            <ac:spMk id="1050" creationId="{B2C335F7-F61C-4EB4-80F2-4B1438FE66BB}"/>
          </ac:spMkLst>
        </pc:spChg>
        <pc:spChg chg="add del">
          <ac:chgData name="Abdul-quader, Athar" userId="ffafe1d0-d07a-4926-a635-99f6b3ac5bc2" providerId="ADAL" clId="{69FE3D66-CE19-5733-96AE-E76FDFAB56B1}" dt="2025-09-28T13:38:18.400" v="1059" actId="26606"/>
          <ac:spMkLst>
            <pc:docMk/>
            <pc:sldMk cId="3742825006" sldId="263"/>
            <ac:spMk id="1052" creationId="{D58401B5-5F1B-4D21-9AC3-AAEC8D366502}"/>
          </ac:spMkLst>
        </pc:spChg>
        <pc:spChg chg="add del">
          <ac:chgData name="Abdul-quader, Athar" userId="ffafe1d0-d07a-4926-a635-99f6b3ac5bc2" providerId="ADAL" clId="{69FE3D66-CE19-5733-96AE-E76FDFAB56B1}" dt="2025-09-28T13:38:46.565" v="1063" actId="26606"/>
          <ac:spMkLst>
            <pc:docMk/>
            <pc:sldMk cId="3742825006" sldId="263"/>
            <ac:spMk id="1054" creationId="{774A975B-A886-5202-0489-6965514A0D14}"/>
          </ac:spMkLst>
        </pc:spChg>
        <pc:spChg chg="add del">
          <ac:chgData name="Abdul-quader, Athar" userId="ffafe1d0-d07a-4926-a635-99f6b3ac5bc2" providerId="ADAL" clId="{69FE3D66-CE19-5733-96AE-E76FDFAB56B1}" dt="2025-09-28T13:38:46.565" v="1063" actId="26606"/>
          <ac:spMkLst>
            <pc:docMk/>
            <pc:sldMk cId="3742825006" sldId="263"/>
            <ac:spMk id="1055" creationId="{EA67E988-5919-57BB-C7DE-D3EAD38A3045}"/>
          </ac:spMkLst>
        </pc:spChg>
        <pc:spChg chg="add del">
          <ac:chgData name="Abdul-quader, Athar" userId="ffafe1d0-d07a-4926-a635-99f6b3ac5bc2" providerId="ADAL" clId="{69FE3D66-CE19-5733-96AE-E76FDFAB56B1}" dt="2025-09-28T13:38:46.565" v="1063" actId="26606"/>
          <ac:spMkLst>
            <pc:docMk/>
            <pc:sldMk cId="3742825006" sldId="263"/>
            <ac:spMk id="1056" creationId="{E73AF435-44C8-C44B-9352-ACFA393E2F29}"/>
          </ac:spMkLst>
        </pc:spChg>
        <pc:spChg chg="add del">
          <ac:chgData name="Abdul-quader, Athar" userId="ffafe1d0-d07a-4926-a635-99f6b3ac5bc2" providerId="ADAL" clId="{69FE3D66-CE19-5733-96AE-E76FDFAB56B1}" dt="2025-09-28T13:38:46.565" v="1063" actId="26606"/>
          <ac:spMkLst>
            <pc:docMk/>
            <pc:sldMk cId="3742825006" sldId="263"/>
            <ac:spMk id="1057" creationId="{288058DF-7580-C88F-23F0-429412309B31}"/>
          </ac:spMkLst>
        </pc:spChg>
        <pc:spChg chg="add del">
          <ac:chgData name="Abdul-quader, Athar" userId="ffafe1d0-d07a-4926-a635-99f6b3ac5bc2" providerId="ADAL" clId="{69FE3D66-CE19-5733-96AE-E76FDFAB56B1}" dt="2025-09-28T13:38:46.565" v="1063" actId="26606"/>
          <ac:spMkLst>
            <pc:docMk/>
            <pc:sldMk cId="3742825006" sldId="263"/>
            <ac:spMk id="1058" creationId="{43F82943-4565-9E0E-E9DB-5B7B417E670A}"/>
          </ac:spMkLst>
        </pc:spChg>
        <pc:spChg chg="add del">
          <ac:chgData name="Abdul-quader, Athar" userId="ffafe1d0-d07a-4926-a635-99f6b3ac5bc2" providerId="ADAL" clId="{69FE3D66-CE19-5733-96AE-E76FDFAB56B1}" dt="2025-09-28T13:39:35.517" v="1067" actId="26606"/>
          <ac:spMkLst>
            <pc:docMk/>
            <pc:sldMk cId="3742825006" sldId="263"/>
            <ac:spMk id="1063" creationId="{774A975B-A886-5202-0489-6965514A0D14}"/>
          </ac:spMkLst>
        </pc:spChg>
        <pc:spChg chg="add del">
          <ac:chgData name="Abdul-quader, Athar" userId="ffafe1d0-d07a-4926-a635-99f6b3ac5bc2" providerId="ADAL" clId="{69FE3D66-CE19-5733-96AE-E76FDFAB56B1}" dt="2025-09-28T13:39:35.517" v="1067" actId="26606"/>
          <ac:spMkLst>
            <pc:docMk/>
            <pc:sldMk cId="3742825006" sldId="263"/>
            <ac:spMk id="1065" creationId="{EA67E988-5919-57BB-C7DE-D3EAD38A3045}"/>
          </ac:spMkLst>
        </pc:spChg>
        <pc:spChg chg="add del">
          <ac:chgData name="Abdul-quader, Athar" userId="ffafe1d0-d07a-4926-a635-99f6b3ac5bc2" providerId="ADAL" clId="{69FE3D66-CE19-5733-96AE-E76FDFAB56B1}" dt="2025-09-28T13:39:35.517" v="1067" actId="26606"/>
          <ac:spMkLst>
            <pc:docMk/>
            <pc:sldMk cId="3742825006" sldId="263"/>
            <ac:spMk id="1067" creationId="{E73AF435-44C8-C44B-9352-ACFA393E2F29}"/>
          </ac:spMkLst>
        </pc:spChg>
        <pc:spChg chg="add del">
          <ac:chgData name="Abdul-quader, Athar" userId="ffafe1d0-d07a-4926-a635-99f6b3ac5bc2" providerId="ADAL" clId="{69FE3D66-CE19-5733-96AE-E76FDFAB56B1}" dt="2025-09-28T13:39:35.517" v="1067" actId="26606"/>
          <ac:spMkLst>
            <pc:docMk/>
            <pc:sldMk cId="3742825006" sldId="263"/>
            <ac:spMk id="1069" creationId="{288058DF-7580-C88F-23F0-429412309B31}"/>
          </ac:spMkLst>
        </pc:spChg>
        <pc:spChg chg="add del">
          <ac:chgData name="Abdul-quader, Athar" userId="ffafe1d0-d07a-4926-a635-99f6b3ac5bc2" providerId="ADAL" clId="{69FE3D66-CE19-5733-96AE-E76FDFAB56B1}" dt="2025-09-28T13:39:35.517" v="1067" actId="26606"/>
          <ac:spMkLst>
            <pc:docMk/>
            <pc:sldMk cId="3742825006" sldId="263"/>
            <ac:spMk id="1071" creationId="{43F82943-4565-9E0E-E9DB-5B7B417E670A}"/>
          </ac:spMkLst>
        </pc:spChg>
        <pc:spChg chg="add del">
          <ac:chgData name="Abdul-quader, Athar" userId="ffafe1d0-d07a-4926-a635-99f6b3ac5bc2" providerId="ADAL" clId="{69FE3D66-CE19-5733-96AE-E76FDFAB56B1}" dt="2025-09-28T13:42:54.838" v="1229" actId="26606"/>
          <ac:spMkLst>
            <pc:docMk/>
            <pc:sldMk cId="3742825006" sldId="263"/>
            <ac:spMk id="1076" creationId="{774A975B-A886-5202-0489-6965514A0D14}"/>
          </ac:spMkLst>
        </pc:spChg>
        <pc:spChg chg="add del">
          <ac:chgData name="Abdul-quader, Athar" userId="ffafe1d0-d07a-4926-a635-99f6b3ac5bc2" providerId="ADAL" clId="{69FE3D66-CE19-5733-96AE-E76FDFAB56B1}" dt="2025-09-28T13:42:54.838" v="1229" actId="26606"/>
          <ac:spMkLst>
            <pc:docMk/>
            <pc:sldMk cId="3742825006" sldId="263"/>
            <ac:spMk id="1078" creationId="{EA67E988-5919-57BB-C7DE-D3EAD38A3045}"/>
          </ac:spMkLst>
        </pc:spChg>
        <pc:spChg chg="add del">
          <ac:chgData name="Abdul-quader, Athar" userId="ffafe1d0-d07a-4926-a635-99f6b3ac5bc2" providerId="ADAL" clId="{69FE3D66-CE19-5733-96AE-E76FDFAB56B1}" dt="2025-09-28T13:42:54.838" v="1229" actId="26606"/>
          <ac:spMkLst>
            <pc:docMk/>
            <pc:sldMk cId="3742825006" sldId="263"/>
            <ac:spMk id="1080" creationId="{E73AF435-44C8-C44B-9352-ACFA393E2F29}"/>
          </ac:spMkLst>
        </pc:spChg>
        <pc:spChg chg="add">
          <ac:chgData name="Abdul-quader, Athar" userId="ffafe1d0-d07a-4926-a635-99f6b3ac5bc2" providerId="ADAL" clId="{69FE3D66-CE19-5733-96AE-E76FDFAB56B1}" dt="2025-09-28T13:39:35.517" v="1067" actId="26606"/>
          <ac:spMkLst>
            <pc:docMk/>
            <pc:sldMk cId="3742825006" sldId="263"/>
            <ac:spMk id="1082" creationId="{288058DF-7580-C88F-23F0-429412309B31}"/>
          </ac:spMkLst>
        </pc:spChg>
        <pc:spChg chg="add del">
          <ac:chgData name="Abdul-quader, Athar" userId="ffafe1d0-d07a-4926-a635-99f6b3ac5bc2" providerId="ADAL" clId="{69FE3D66-CE19-5733-96AE-E76FDFAB56B1}" dt="2025-09-28T13:42:54.838" v="1229" actId="26606"/>
          <ac:spMkLst>
            <pc:docMk/>
            <pc:sldMk cId="3742825006" sldId="263"/>
            <ac:spMk id="1084" creationId="{43F82943-4565-9E0E-E9DB-5B7B417E670A}"/>
          </ac:spMkLst>
        </pc:spChg>
        <pc:spChg chg="add del">
          <ac:chgData name="Abdul-quader, Athar" userId="ffafe1d0-d07a-4926-a635-99f6b3ac5bc2" providerId="ADAL" clId="{69FE3D66-CE19-5733-96AE-E76FDFAB56B1}" dt="2025-09-28T13:43:31.832" v="1255" actId="26606"/>
          <ac:spMkLst>
            <pc:docMk/>
            <pc:sldMk cId="3742825006" sldId="263"/>
            <ac:spMk id="1089" creationId="{774A975B-A886-5202-0489-6965514A0D14}"/>
          </ac:spMkLst>
        </pc:spChg>
        <pc:spChg chg="add del">
          <ac:chgData name="Abdul-quader, Athar" userId="ffafe1d0-d07a-4926-a635-99f6b3ac5bc2" providerId="ADAL" clId="{69FE3D66-CE19-5733-96AE-E76FDFAB56B1}" dt="2025-09-28T13:43:31.832" v="1255" actId="26606"/>
          <ac:spMkLst>
            <pc:docMk/>
            <pc:sldMk cId="3742825006" sldId="263"/>
            <ac:spMk id="1091" creationId="{EA67E988-5919-57BB-C7DE-D3EAD38A3045}"/>
          </ac:spMkLst>
        </pc:spChg>
        <pc:spChg chg="add del">
          <ac:chgData name="Abdul-quader, Athar" userId="ffafe1d0-d07a-4926-a635-99f6b3ac5bc2" providerId="ADAL" clId="{69FE3D66-CE19-5733-96AE-E76FDFAB56B1}" dt="2025-09-28T13:43:31.832" v="1255" actId="26606"/>
          <ac:spMkLst>
            <pc:docMk/>
            <pc:sldMk cId="3742825006" sldId="263"/>
            <ac:spMk id="1093" creationId="{DD1980C8-FD80-43D8-9D6A-0262A4D53391}"/>
          </ac:spMkLst>
        </pc:spChg>
        <pc:spChg chg="add del">
          <ac:chgData name="Abdul-quader, Athar" userId="ffafe1d0-d07a-4926-a635-99f6b3ac5bc2" providerId="ADAL" clId="{69FE3D66-CE19-5733-96AE-E76FDFAB56B1}" dt="2025-09-28T13:43:31.832" v="1255" actId="26606"/>
          <ac:spMkLst>
            <pc:docMk/>
            <pc:sldMk cId="3742825006" sldId="263"/>
            <ac:spMk id="1095" creationId="{B2C335F7-F61C-4EB4-80F2-4B1438FE66BB}"/>
          </ac:spMkLst>
        </pc:spChg>
        <pc:spChg chg="add del">
          <ac:chgData name="Abdul-quader, Athar" userId="ffafe1d0-d07a-4926-a635-99f6b3ac5bc2" providerId="ADAL" clId="{69FE3D66-CE19-5733-96AE-E76FDFAB56B1}" dt="2025-09-28T13:43:31.832" v="1255" actId="26606"/>
          <ac:spMkLst>
            <pc:docMk/>
            <pc:sldMk cId="3742825006" sldId="263"/>
            <ac:spMk id="1097" creationId="{F1189494-2B67-46D2-93D6-A122A09BF6B2}"/>
          </ac:spMkLst>
        </pc:spChg>
        <pc:spChg chg="add del">
          <ac:chgData name="Abdul-quader, Athar" userId="ffafe1d0-d07a-4926-a635-99f6b3ac5bc2" providerId="ADAL" clId="{69FE3D66-CE19-5733-96AE-E76FDFAB56B1}" dt="2025-09-28T13:43:31.824" v="1254" actId="26606"/>
          <ac:spMkLst>
            <pc:docMk/>
            <pc:sldMk cId="3742825006" sldId="263"/>
            <ac:spMk id="1104" creationId="{EA67E988-5919-57BB-C7DE-D3EAD38A3045}"/>
          </ac:spMkLst>
        </pc:spChg>
        <pc:spChg chg="add del">
          <ac:chgData name="Abdul-quader, Athar" userId="ffafe1d0-d07a-4926-a635-99f6b3ac5bc2" providerId="ADAL" clId="{69FE3D66-CE19-5733-96AE-E76FDFAB56B1}" dt="2025-09-28T13:43:31.824" v="1254" actId="26606"/>
          <ac:spMkLst>
            <pc:docMk/>
            <pc:sldMk cId="3742825006" sldId="263"/>
            <ac:spMk id="1106" creationId="{CD7F9EC8-0E2C-4023-9DD1-73BEF6B80D13}"/>
          </ac:spMkLst>
        </pc:spChg>
        <pc:spChg chg="add del">
          <ac:chgData name="Abdul-quader, Athar" userId="ffafe1d0-d07a-4926-a635-99f6b3ac5bc2" providerId="ADAL" clId="{69FE3D66-CE19-5733-96AE-E76FDFAB56B1}" dt="2025-09-28T13:43:31.824" v="1254" actId="26606"/>
          <ac:spMkLst>
            <pc:docMk/>
            <pc:sldMk cId="3742825006" sldId="263"/>
            <ac:spMk id="1108" creationId="{DD646702-1788-B97D-918B-46834CD1E6B9}"/>
          </ac:spMkLst>
        </pc:spChg>
        <pc:spChg chg="add del">
          <ac:chgData name="Abdul-quader, Athar" userId="ffafe1d0-d07a-4926-a635-99f6b3ac5bc2" providerId="ADAL" clId="{69FE3D66-CE19-5733-96AE-E76FDFAB56B1}" dt="2025-09-28T13:43:31.824" v="1254" actId="26606"/>
          <ac:spMkLst>
            <pc:docMk/>
            <pc:sldMk cId="3742825006" sldId="263"/>
            <ac:spMk id="1110" creationId="{F6B4FCA5-23FA-C759-8E23-68410B3505AA}"/>
          </ac:spMkLst>
        </pc:spChg>
        <pc:spChg chg="add">
          <ac:chgData name="Abdul-quader, Athar" userId="ffafe1d0-d07a-4926-a635-99f6b3ac5bc2" providerId="ADAL" clId="{69FE3D66-CE19-5733-96AE-E76FDFAB56B1}" dt="2025-09-28T13:43:31.832" v="1255" actId="26606"/>
          <ac:spMkLst>
            <pc:docMk/>
            <pc:sldMk cId="3742825006" sldId="263"/>
            <ac:spMk id="1112" creationId="{774A975B-A886-5202-0489-6965514A0D14}"/>
          </ac:spMkLst>
        </pc:spChg>
        <pc:spChg chg="add">
          <ac:chgData name="Abdul-quader, Athar" userId="ffafe1d0-d07a-4926-a635-99f6b3ac5bc2" providerId="ADAL" clId="{69FE3D66-CE19-5733-96AE-E76FDFAB56B1}" dt="2025-09-28T13:43:31.832" v="1255" actId="26606"/>
          <ac:spMkLst>
            <pc:docMk/>
            <pc:sldMk cId="3742825006" sldId="263"/>
            <ac:spMk id="1113" creationId="{EA67E988-5919-57BB-C7DE-D3EAD38A3045}"/>
          </ac:spMkLst>
        </pc:spChg>
        <pc:spChg chg="add">
          <ac:chgData name="Abdul-quader, Athar" userId="ffafe1d0-d07a-4926-a635-99f6b3ac5bc2" providerId="ADAL" clId="{69FE3D66-CE19-5733-96AE-E76FDFAB56B1}" dt="2025-09-28T13:43:31.832" v="1255" actId="26606"/>
          <ac:spMkLst>
            <pc:docMk/>
            <pc:sldMk cId="3742825006" sldId="263"/>
            <ac:spMk id="1114" creationId="{DD1980C8-FD80-43D8-9D6A-0262A4D53391}"/>
          </ac:spMkLst>
        </pc:spChg>
        <pc:spChg chg="add">
          <ac:chgData name="Abdul-quader, Athar" userId="ffafe1d0-d07a-4926-a635-99f6b3ac5bc2" providerId="ADAL" clId="{69FE3D66-CE19-5733-96AE-E76FDFAB56B1}" dt="2025-09-28T13:43:31.832" v="1255" actId="26606"/>
          <ac:spMkLst>
            <pc:docMk/>
            <pc:sldMk cId="3742825006" sldId="263"/>
            <ac:spMk id="1115" creationId="{B2C335F7-F61C-4EB4-80F2-4B1438FE66BB}"/>
          </ac:spMkLst>
        </pc:spChg>
        <pc:spChg chg="add">
          <ac:chgData name="Abdul-quader, Athar" userId="ffafe1d0-d07a-4926-a635-99f6b3ac5bc2" providerId="ADAL" clId="{69FE3D66-CE19-5733-96AE-E76FDFAB56B1}" dt="2025-09-28T13:43:31.832" v="1255" actId="26606"/>
          <ac:spMkLst>
            <pc:docMk/>
            <pc:sldMk cId="3742825006" sldId="263"/>
            <ac:spMk id="1116" creationId="{F1189494-2B67-46D2-93D6-A122A09BF6B2}"/>
          </ac:spMkLst>
        </pc:spChg>
        <pc:picChg chg="add mod">
          <ac:chgData name="Abdul-quader, Athar" userId="ffafe1d0-d07a-4926-a635-99f6b3ac5bc2" providerId="ADAL" clId="{69FE3D66-CE19-5733-96AE-E76FDFAB56B1}" dt="2025-09-29T00:52:39.310" v="11258" actId="962"/>
          <ac:picMkLst>
            <pc:docMk/>
            <pc:sldMk cId="3742825006" sldId="263"/>
            <ac:picMk id="6" creationId="{D50E67F7-94B1-CA18-E8AD-5041AEE653FD}"/>
          </ac:picMkLst>
        </pc:picChg>
        <pc:picChg chg="add mod">
          <ac:chgData name="Abdul-quader, Athar" userId="ffafe1d0-d07a-4926-a635-99f6b3ac5bc2" providerId="ADAL" clId="{69FE3D66-CE19-5733-96AE-E76FDFAB56B1}" dt="2025-09-29T00:52:28.862" v="11150" actId="962"/>
          <ac:picMkLst>
            <pc:docMk/>
            <pc:sldMk cId="3742825006" sldId="263"/>
            <ac:picMk id="8" creationId="{8D7CC5C1-A823-6781-FC64-B466C2E992E6}"/>
          </ac:picMkLst>
        </pc:picChg>
        <pc:picChg chg="add del mod">
          <ac:chgData name="Abdul-quader, Athar" userId="ffafe1d0-d07a-4926-a635-99f6b3ac5bc2" providerId="ADAL" clId="{69FE3D66-CE19-5733-96AE-E76FDFAB56B1}" dt="2025-09-28T13:38:11.435" v="1056" actId="478"/>
          <ac:picMkLst>
            <pc:docMk/>
            <pc:sldMk cId="3742825006" sldId="263"/>
            <ac:picMk id="1026" creationId="{BD84BA30-15CC-DB99-AB7A-199258324915}"/>
          </ac:picMkLst>
        </pc:picChg>
        <pc:picChg chg="add del mod">
          <ac:chgData name="Abdul-quader, Athar" userId="ffafe1d0-d07a-4926-a635-99f6b3ac5bc2" providerId="ADAL" clId="{69FE3D66-CE19-5733-96AE-E76FDFAB56B1}" dt="2025-09-28T13:38:40.305" v="1061" actId="478"/>
          <ac:picMkLst>
            <pc:docMk/>
            <pc:sldMk cId="3742825006" sldId="263"/>
            <ac:picMk id="1028" creationId="{9B95F62E-CEDD-E51F-E12F-217557C0B149}"/>
          </ac:picMkLst>
        </pc:picChg>
        <pc:picChg chg="add del">
          <ac:chgData name="Abdul-quader, Athar" userId="ffafe1d0-d07a-4926-a635-99f6b3ac5bc2" providerId="ADAL" clId="{69FE3D66-CE19-5733-96AE-E76FDFAB56B1}" dt="2025-09-28T13:39:32.539" v="1065" actId="478"/>
          <ac:picMkLst>
            <pc:docMk/>
            <pc:sldMk cId="3742825006" sldId="263"/>
            <ac:picMk id="1030" creationId="{3A86F434-0130-F3C5-08B2-0F47705415DC}"/>
          </ac:picMkLst>
        </pc:picChg>
      </pc:sldChg>
      <pc:sldChg chg="addSp delSp modSp new mod setBg modNotesTx">
        <pc:chgData name="Abdul-quader, Athar" userId="ffafe1d0-d07a-4926-a635-99f6b3ac5bc2" providerId="ADAL" clId="{69FE3D66-CE19-5733-96AE-E76FDFAB56B1}" dt="2025-09-28T20:26:34.635" v="5656" actId="20577"/>
        <pc:sldMkLst>
          <pc:docMk/>
          <pc:sldMk cId="2723082915" sldId="264"/>
        </pc:sldMkLst>
        <pc:spChg chg="mod">
          <ac:chgData name="Abdul-quader, Athar" userId="ffafe1d0-d07a-4926-a635-99f6b3ac5bc2" providerId="ADAL" clId="{69FE3D66-CE19-5733-96AE-E76FDFAB56B1}" dt="2025-09-28T18:56:32.369" v="3457" actId="26606"/>
          <ac:spMkLst>
            <pc:docMk/>
            <pc:sldMk cId="2723082915" sldId="264"/>
            <ac:spMk id="2" creationId="{F59A4765-33FC-7464-6C4A-54AD2C86FB02}"/>
          </ac:spMkLst>
        </pc:spChg>
        <pc:spChg chg="add del mod ord">
          <ac:chgData name="Abdul-quader, Athar" userId="ffafe1d0-d07a-4926-a635-99f6b3ac5bc2" providerId="ADAL" clId="{69FE3D66-CE19-5733-96AE-E76FDFAB56B1}" dt="2025-09-28T19:42:23.246" v="3529" actId="20577"/>
          <ac:spMkLst>
            <pc:docMk/>
            <pc:sldMk cId="2723082915" sldId="264"/>
            <ac:spMk id="3" creationId="{065CBE90-AE55-32D1-3ACF-AF37D8C9A8E0}"/>
          </ac:spMkLst>
        </pc:spChg>
        <pc:spChg chg="add">
          <ac:chgData name="Abdul-quader, Athar" userId="ffafe1d0-d07a-4926-a635-99f6b3ac5bc2" providerId="ADAL" clId="{69FE3D66-CE19-5733-96AE-E76FDFAB56B1}" dt="2025-09-28T18:55:36.298" v="3435"/>
          <ac:spMkLst>
            <pc:docMk/>
            <pc:sldMk cId="2723082915" sldId="264"/>
            <ac:spMk id="4" creationId="{8612C153-F2B8-5EA5-BD21-563F040E61D9}"/>
          </ac:spMkLst>
        </pc:spChg>
        <pc:spChg chg="add mod">
          <ac:chgData name="Abdul-quader, Athar" userId="ffafe1d0-d07a-4926-a635-99f6b3ac5bc2" providerId="ADAL" clId="{69FE3D66-CE19-5733-96AE-E76FDFAB56B1}" dt="2025-09-28T18:55:53.622" v="3437"/>
          <ac:spMkLst>
            <pc:docMk/>
            <pc:sldMk cId="2723082915" sldId="264"/>
            <ac:spMk id="5" creationId="{234691B7-D745-129D-4558-8FAAC02DE7CF}"/>
          </ac:spMkLst>
        </pc:spChg>
        <pc:spChg chg="add">
          <ac:chgData name="Abdul-quader, Athar" userId="ffafe1d0-d07a-4926-a635-99f6b3ac5bc2" providerId="ADAL" clId="{69FE3D66-CE19-5733-96AE-E76FDFAB56B1}" dt="2025-09-28T18:55:56.585" v="3438"/>
          <ac:spMkLst>
            <pc:docMk/>
            <pc:sldMk cId="2723082915" sldId="264"/>
            <ac:spMk id="6" creationId="{12560B8B-BB81-28E1-72DD-6D1929F8794F}"/>
          </ac:spMkLst>
        </pc:spChg>
        <pc:spChg chg="add">
          <ac:chgData name="Abdul-quader, Athar" userId="ffafe1d0-d07a-4926-a635-99f6b3ac5bc2" providerId="ADAL" clId="{69FE3D66-CE19-5733-96AE-E76FDFAB56B1}" dt="2025-09-28T18:56:05.392" v="3439"/>
          <ac:spMkLst>
            <pc:docMk/>
            <pc:sldMk cId="2723082915" sldId="264"/>
            <ac:spMk id="7" creationId="{1457EA8C-6638-952D-3C76-0B1815757554}"/>
          </ac:spMkLst>
        </pc:spChg>
        <pc:spChg chg="add del">
          <ac:chgData name="Abdul-quader, Athar" userId="ffafe1d0-d07a-4926-a635-99f6b3ac5bc2" providerId="ADAL" clId="{69FE3D66-CE19-5733-96AE-E76FDFAB56B1}" dt="2025-09-28T18:56:25.979" v="3442" actId="26606"/>
          <ac:spMkLst>
            <pc:docMk/>
            <pc:sldMk cId="2723082915" sldId="264"/>
            <ac:spMk id="13" creationId="{34C0330F-1D4F-4552-B799-615DD237B6DE}"/>
          </ac:spMkLst>
        </pc:spChg>
        <pc:spChg chg="add del">
          <ac:chgData name="Abdul-quader, Athar" userId="ffafe1d0-d07a-4926-a635-99f6b3ac5bc2" providerId="ADAL" clId="{69FE3D66-CE19-5733-96AE-E76FDFAB56B1}" dt="2025-09-28T18:56:25.979" v="3442" actId="26606"/>
          <ac:spMkLst>
            <pc:docMk/>
            <pc:sldMk cId="2723082915" sldId="264"/>
            <ac:spMk id="15" creationId="{92BE0106-0C20-465B-A1BE-0BAC2737B1AD}"/>
          </ac:spMkLst>
        </pc:spChg>
        <pc:spChg chg="add del">
          <ac:chgData name="Abdul-quader, Athar" userId="ffafe1d0-d07a-4926-a635-99f6b3ac5bc2" providerId="ADAL" clId="{69FE3D66-CE19-5733-96AE-E76FDFAB56B1}" dt="2025-09-28T18:56:27.645" v="3444" actId="26606"/>
          <ac:spMkLst>
            <pc:docMk/>
            <pc:sldMk cId="2723082915" sldId="264"/>
            <ac:spMk id="17" creationId="{E8873F53-55B7-4E34-B697-201CF2F10D35}"/>
          </ac:spMkLst>
        </pc:spChg>
        <pc:spChg chg="add del">
          <ac:chgData name="Abdul-quader, Athar" userId="ffafe1d0-d07a-4926-a635-99f6b3ac5bc2" providerId="ADAL" clId="{69FE3D66-CE19-5733-96AE-E76FDFAB56B1}" dt="2025-09-28T18:56:27.645" v="3444" actId="26606"/>
          <ac:spMkLst>
            <pc:docMk/>
            <pc:sldMk cId="2723082915" sldId="264"/>
            <ac:spMk id="18" creationId="{FD90D0AA-A57E-2DE9-0CE8-B7B306878448}"/>
          </ac:spMkLst>
        </pc:spChg>
        <pc:spChg chg="add del">
          <ac:chgData name="Abdul-quader, Athar" userId="ffafe1d0-d07a-4926-a635-99f6b3ac5bc2" providerId="ADAL" clId="{69FE3D66-CE19-5733-96AE-E76FDFAB56B1}" dt="2025-09-28T18:56:28.311" v="3446" actId="26606"/>
          <ac:spMkLst>
            <pc:docMk/>
            <pc:sldMk cId="2723082915" sldId="264"/>
            <ac:spMk id="20" creationId="{34C0330F-1D4F-4552-B799-615DD237B6DE}"/>
          </ac:spMkLst>
        </pc:spChg>
        <pc:spChg chg="add del">
          <ac:chgData name="Abdul-quader, Athar" userId="ffafe1d0-d07a-4926-a635-99f6b3ac5bc2" providerId="ADAL" clId="{69FE3D66-CE19-5733-96AE-E76FDFAB56B1}" dt="2025-09-28T18:56:28.311" v="3446" actId="26606"/>
          <ac:spMkLst>
            <pc:docMk/>
            <pc:sldMk cId="2723082915" sldId="264"/>
            <ac:spMk id="21" creationId="{92BE0106-0C20-465B-A1BE-0BAC2737B1AD}"/>
          </ac:spMkLst>
        </pc:spChg>
        <pc:spChg chg="add del">
          <ac:chgData name="Abdul-quader, Athar" userId="ffafe1d0-d07a-4926-a635-99f6b3ac5bc2" providerId="ADAL" clId="{69FE3D66-CE19-5733-96AE-E76FDFAB56B1}" dt="2025-09-28T18:56:29.080" v="3448" actId="26606"/>
          <ac:spMkLst>
            <pc:docMk/>
            <pc:sldMk cId="2723082915" sldId="264"/>
            <ac:spMk id="23" creationId="{E8873F53-55B7-4E34-B697-201CF2F10D35}"/>
          </ac:spMkLst>
        </pc:spChg>
        <pc:spChg chg="add del">
          <ac:chgData name="Abdul-quader, Athar" userId="ffafe1d0-d07a-4926-a635-99f6b3ac5bc2" providerId="ADAL" clId="{69FE3D66-CE19-5733-96AE-E76FDFAB56B1}" dt="2025-09-28T18:56:29.080" v="3448" actId="26606"/>
          <ac:spMkLst>
            <pc:docMk/>
            <pc:sldMk cId="2723082915" sldId="264"/>
            <ac:spMk id="24" creationId="{FD90D0AA-A57E-2DE9-0CE8-B7B306878448}"/>
          </ac:spMkLst>
        </pc:spChg>
        <pc:spChg chg="add del">
          <ac:chgData name="Abdul-quader, Athar" userId="ffafe1d0-d07a-4926-a635-99f6b3ac5bc2" providerId="ADAL" clId="{69FE3D66-CE19-5733-96AE-E76FDFAB56B1}" dt="2025-09-28T18:56:29.914" v="3450" actId="26606"/>
          <ac:spMkLst>
            <pc:docMk/>
            <pc:sldMk cId="2723082915" sldId="264"/>
            <ac:spMk id="26" creationId="{34C0330F-1D4F-4552-B799-615DD237B6DE}"/>
          </ac:spMkLst>
        </pc:spChg>
        <pc:spChg chg="add del">
          <ac:chgData name="Abdul-quader, Athar" userId="ffafe1d0-d07a-4926-a635-99f6b3ac5bc2" providerId="ADAL" clId="{69FE3D66-CE19-5733-96AE-E76FDFAB56B1}" dt="2025-09-28T18:56:29.914" v="3450" actId="26606"/>
          <ac:spMkLst>
            <pc:docMk/>
            <pc:sldMk cId="2723082915" sldId="264"/>
            <ac:spMk id="27" creationId="{92BE0106-0C20-465B-A1BE-0BAC2737B1AD}"/>
          </ac:spMkLst>
        </pc:spChg>
        <pc:spChg chg="add del">
          <ac:chgData name="Abdul-quader, Athar" userId="ffafe1d0-d07a-4926-a635-99f6b3ac5bc2" providerId="ADAL" clId="{69FE3D66-CE19-5733-96AE-E76FDFAB56B1}" dt="2025-09-28T18:56:30.715" v="3452" actId="26606"/>
          <ac:spMkLst>
            <pc:docMk/>
            <pc:sldMk cId="2723082915" sldId="264"/>
            <ac:spMk id="29" creationId="{E8873F53-55B7-4E34-B697-201CF2F10D35}"/>
          </ac:spMkLst>
        </pc:spChg>
        <pc:spChg chg="add del">
          <ac:chgData name="Abdul-quader, Athar" userId="ffafe1d0-d07a-4926-a635-99f6b3ac5bc2" providerId="ADAL" clId="{69FE3D66-CE19-5733-96AE-E76FDFAB56B1}" dt="2025-09-28T18:56:30.715" v="3452" actId="26606"/>
          <ac:spMkLst>
            <pc:docMk/>
            <pc:sldMk cId="2723082915" sldId="264"/>
            <ac:spMk id="30" creationId="{FD90D0AA-A57E-2DE9-0CE8-B7B306878448}"/>
          </ac:spMkLst>
        </pc:spChg>
        <pc:spChg chg="add del">
          <ac:chgData name="Abdul-quader, Athar" userId="ffafe1d0-d07a-4926-a635-99f6b3ac5bc2" providerId="ADAL" clId="{69FE3D66-CE19-5733-96AE-E76FDFAB56B1}" dt="2025-09-28T18:56:31.515" v="3454" actId="26606"/>
          <ac:spMkLst>
            <pc:docMk/>
            <pc:sldMk cId="2723082915" sldId="264"/>
            <ac:spMk id="32" creationId="{34C0330F-1D4F-4552-B799-615DD237B6DE}"/>
          </ac:spMkLst>
        </pc:spChg>
        <pc:spChg chg="add del">
          <ac:chgData name="Abdul-quader, Athar" userId="ffafe1d0-d07a-4926-a635-99f6b3ac5bc2" providerId="ADAL" clId="{69FE3D66-CE19-5733-96AE-E76FDFAB56B1}" dt="2025-09-28T18:56:31.515" v="3454" actId="26606"/>
          <ac:spMkLst>
            <pc:docMk/>
            <pc:sldMk cId="2723082915" sldId="264"/>
            <ac:spMk id="33" creationId="{92BE0106-0C20-465B-A1BE-0BAC2737B1AD}"/>
          </ac:spMkLst>
        </pc:spChg>
        <pc:spChg chg="add del">
          <ac:chgData name="Abdul-quader, Athar" userId="ffafe1d0-d07a-4926-a635-99f6b3ac5bc2" providerId="ADAL" clId="{69FE3D66-CE19-5733-96AE-E76FDFAB56B1}" dt="2025-09-28T18:56:32.365" v="3456" actId="26606"/>
          <ac:spMkLst>
            <pc:docMk/>
            <pc:sldMk cId="2723082915" sldId="264"/>
            <ac:spMk id="35" creationId="{E8873F53-55B7-4E34-B697-201CF2F10D35}"/>
          </ac:spMkLst>
        </pc:spChg>
        <pc:spChg chg="add del">
          <ac:chgData name="Abdul-quader, Athar" userId="ffafe1d0-d07a-4926-a635-99f6b3ac5bc2" providerId="ADAL" clId="{69FE3D66-CE19-5733-96AE-E76FDFAB56B1}" dt="2025-09-28T18:56:32.365" v="3456" actId="26606"/>
          <ac:spMkLst>
            <pc:docMk/>
            <pc:sldMk cId="2723082915" sldId="264"/>
            <ac:spMk id="36" creationId="{FD90D0AA-A57E-2DE9-0CE8-B7B306878448}"/>
          </ac:spMkLst>
        </pc:spChg>
        <pc:spChg chg="add">
          <ac:chgData name="Abdul-quader, Athar" userId="ffafe1d0-d07a-4926-a635-99f6b3ac5bc2" providerId="ADAL" clId="{69FE3D66-CE19-5733-96AE-E76FDFAB56B1}" dt="2025-09-28T18:56:32.369" v="3457" actId="26606"/>
          <ac:spMkLst>
            <pc:docMk/>
            <pc:sldMk cId="2723082915" sldId="264"/>
            <ac:spMk id="38" creationId="{34C0330F-1D4F-4552-B799-615DD237B6DE}"/>
          </ac:spMkLst>
        </pc:spChg>
        <pc:spChg chg="add">
          <ac:chgData name="Abdul-quader, Athar" userId="ffafe1d0-d07a-4926-a635-99f6b3ac5bc2" providerId="ADAL" clId="{69FE3D66-CE19-5733-96AE-E76FDFAB56B1}" dt="2025-09-28T18:56:32.369" v="3457" actId="26606"/>
          <ac:spMkLst>
            <pc:docMk/>
            <pc:sldMk cId="2723082915" sldId="264"/>
            <ac:spMk id="39" creationId="{92BE0106-0C20-465B-A1BE-0BAC2737B1AD}"/>
          </ac:spMkLst>
        </pc:spChg>
        <pc:picChg chg="add mod">
          <ac:chgData name="Abdul-quader, Athar" userId="ffafe1d0-d07a-4926-a635-99f6b3ac5bc2" providerId="ADAL" clId="{69FE3D66-CE19-5733-96AE-E76FDFAB56B1}" dt="2025-09-28T18:56:32.369" v="3457" actId="26606"/>
          <ac:picMkLst>
            <pc:docMk/>
            <pc:sldMk cId="2723082915" sldId="264"/>
            <ac:picMk id="8" creationId="{C1956331-19F8-24DA-26AC-E41D072AA94A}"/>
          </ac:picMkLst>
        </pc:picChg>
      </pc:sldChg>
      <pc:sldChg chg="addSp delSp modSp new mod setBg modClrScheme delDesignElem chgLayout modNotesTx">
        <pc:chgData name="Abdul-quader, Athar" userId="ffafe1d0-d07a-4926-a635-99f6b3ac5bc2" providerId="ADAL" clId="{69FE3D66-CE19-5733-96AE-E76FDFAB56B1}" dt="2025-09-29T00:52:54.319" v="11306" actId="962"/>
        <pc:sldMkLst>
          <pc:docMk/>
          <pc:sldMk cId="838748084" sldId="265"/>
        </pc:sldMkLst>
        <pc:spChg chg="mod ord">
          <ac:chgData name="Abdul-quader, Athar" userId="ffafe1d0-d07a-4926-a635-99f6b3ac5bc2" providerId="ADAL" clId="{69FE3D66-CE19-5733-96AE-E76FDFAB56B1}" dt="2025-09-28T20:06:21.662" v="3926" actId="26606"/>
          <ac:spMkLst>
            <pc:docMk/>
            <pc:sldMk cId="838748084" sldId="265"/>
            <ac:spMk id="2" creationId="{50C14799-0EE0-FA47-A5F4-2B694A139829}"/>
          </ac:spMkLst>
        </pc:spChg>
        <pc:spChg chg="del">
          <ac:chgData name="Abdul-quader, Athar" userId="ffafe1d0-d07a-4926-a635-99f6b3ac5bc2" providerId="ADAL" clId="{69FE3D66-CE19-5733-96AE-E76FDFAB56B1}" dt="2025-09-28T19:58:50.564" v="3919" actId="26606"/>
          <ac:spMkLst>
            <pc:docMk/>
            <pc:sldMk cId="838748084" sldId="265"/>
            <ac:spMk id="3" creationId="{3B428878-5D0B-6AD9-AE2E-3C5923150573}"/>
          </ac:spMkLst>
        </pc:spChg>
        <pc:spChg chg="add del mod">
          <ac:chgData name="Abdul-quader, Athar" userId="ffafe1d0-d07a-4926-a635-99f6b3ac5bc2" providerId="ADAL" clId="{69FE3D66-CE19-5733-96AE-E76FDFAB56B1}" dt="2025-09-28T20:05:59.393" v="3921" actId="478"/>
          <ac:spMkLst>
            <pc:docMk/>
            <pc:sldMk cId="838748084" sldId="265"/>
            <ac:spMk id="4" creationId="{B8A4F5DB-DC04-8C23-E976-581276F00111}"/>
          </ac:spMkLst>
        </pc:spChg>
        <pc:spChg chg="add del">
          <ac:chgData name="Abdul-quader, Athar" userId="ffafe1d0-d07a-4926-a635-99f6b3ac5bc2" providerId="ADAL" clId="{69FE3D66-CE19-5733-96AE-E76FDFAB56B1}" dt="2025-09-28T20:06:03.421" v="3923" actId="22"/>
          <ac:spMkLst>
            <pc:docMk/>
            <pc:sldMk cId="838748084" sldId="265"/>
            <ac:spMk id="6" creationId="{B2E5DA6F-B733-A43E-6DD7-93B58255E7EF}"/>
          </ac:spMkLst>
        </pc:spChg>
        <pc:spChg chg="add del mod ord">
          <ac:chgData name="Abdul-quader, Athar" userId="ffafe1d0-d07a-4926-a635-99f6b3ac5bc2" providerId="ADAL" clId="{69FE3D66-CE19-5733-96AE-E76FDFAB56B1}" dt="2025-09-28T20:06:15.721" v="3925" actId="700"/>
          <ac:spMkLst>
            <pc:docMk/>
            <pc:sldMk cId="838748084" sldId="265"/>
            <ac:spMk id="7" creationId="{CFA17CBD-79B9-2F25-8BAE-CE8EA4F8982A}"/>
          </ac:spMkLst>
        </pc:spChg>
        <pc:spChg chg="add del">
          <ac:chgData name="Abdul-quader, Athar" userId="ffafe1d0-d07a-4926-a635-99f6b3ac5bc2" providerId="ADAL" clId="{69FE3D66-CE19-5733-96AE-E76FDFAB56B1}" dt="2025-09-28T20:06:21.662" v="3926" actId="26606"/>
          <ac:spMkLst>
            <pc:docMk/>
            <pc:sldMk cId="838748084" sldId="265"/>
            <ac:spMk id="3079" creationId="{774A975B-A886-5202-0489-6965514A0D14}"/>
          </ac:spMkLst>
        </pc:spChg>
        <pc:spChg chg="add del">
          <ac:chgData name="Abdul-quader, Athar" userId="ffafe1d0-d07a-4926-a635-99f6b3ac5bc2" providerId="ADAL" clId="{69FE3D66-CE19-5733-96AE-E76FDFAB56B1}" dt="2025-09-28T20:06:21.662" v="3926" actId="26606"/>
          <ac:spMkLst>
            <pc:docMk/>
            <pc:sldMk cId="838748084" sldId="265"/>
            <ac:spMk id="3081" creationId="{EA67E988-5919-57BB-C7DE-D3EAD38A3045}"/>
          </ac:spMkLst>
        </pc:spChg>
        <pc:spChg chg="add del">
          <ac:chgData name="Abdul-quader, Athar" userId="ffafe1d0-d07a-4926-a635-99f6b3ac5bc2" providerId="ADAL" clId="{69FE3D66-CE19-5733-96AE-E76FDFAB56B1}" dt="2025-09-28T20:06:21.662" v="3926" actId="26606"/>
          <ac:spMkLst>
            <pc:docMk/>
            <pc:sldMk cId="838748084" sldId="265"/>
            <ac:spMk id="3083" creationId="{E73AF435-44C8-C44B-9352-ACFA393E2F29}"/>
          </ac:spMkLst>
        </pc:spChg>
        <pc:spChg chg="add del">
          <ac:chgData name="Abdul-quader, Athar" userId="ffafe1d0-d07a-4926-a635-99f6b3ac5bc2" providerId="ADAL" clId="{69FE3D66-CE19-5733-96AE-E76FDFAB56B1}" dt="2025-09-28T20:06:21.662" v="3926" actId="26606"/>
          <ac:spMkLst>
            <pc:docMk/>
            <pc:sldMk cId="838748084" sldId="265"/>
            <ac:spMk id="3085" creationId="{288058DF-7580-C88F-23F0-429412309B31}"/>
          </ac:spMkLst>
        </pc:spChg>
        <pc:spChg chg="add del">
          <ac:chgData name="Abdul-quader, Athar" userId="ffafe1d0-d07a-4926-a635-99f6b3ac5bc2" providerId="ADAL" clId="{69FE3D66-CE19-5733-96AE-E76FDFAB56B1}" dt="2025-09-28T20:06:21.662" v="3926" actId="26606"/>
          <ac:spMkLst>
            <pc:docMk/>
            <pc:sldMk cId="838748084" sldId="265"/>
            <ac:spMk id="3087" creationId="{43F82943-4565-9E0E-E9DB-5B7B417E670A}"/>
          </ac:spMkLst>
        </pc:spChg>
        <pc:spChg chg="add mod">
          <ac:chgData name="Abdul-quader, Athar" userId="ffafe1d0-d07a-4926-a635-99f6b3ac5bc2" providerId="ADAL" clId="{69FE3D66-CE19-5733-96AE-E76FDFAB56B1}" dt="2025-09-28T20:08:59.740" v="3996" actId="20577"/>
          <ac:spMkLst>
            <pc:docMk/>
            <pc:sldMk cId="838748084" sldId="265"/>
            <ac:spMk id="3091" creationId="{720268DA-69E5-7773-7270-C6BDFBDB8A1A}"/>
          </ac:spMkLst>
        </pc:spChg>
        <pc:spChg chg="add">
          <ac:chgData name="Abdul-quader, Athar" userId="ffafe1d0-d07a-4926-a635-99f6b3ac5bc2" providerId="ADAL" clId="{69FE3D66-CE19-5733-96AE-E76FDFAB56B1}" dt="2025-09-28T20:06:21.662" v="3926" actId="26606"/>
          <ac:spMkLst>
            <pc:docMk/>
            <pc:sldMk cId="838748084" sldId="265"/>
            <ac:spMk id="3094" creationId="{175EAFFD-4A47-DD53-4F76-BD457E18BF1F}"/>
          </ac:spMkLst>
        </pc:spChg>
        <pc:spChg chg="add">
          <ac:chgData name="Abdul-quader, Athar" userId="ffafe1d0-d07a-4926-a635-99f6b3ac5bc2" providerId="ADAL" clId="{69FE3D66-CE19-5733-96AE-E76FDFAB56B1}" dt="2025-09-28T20:06:21.662" v="3926" actId="26606"/>
          <ac:spMkLst>
            <pc:docMk/>
            <pc:sldMk cId="838748084" sldId="265"/>
            <ac:spMk id="3096" creationId="{7CC1FECC-9CA4-341C-7E20-4728C5147389}"/>
          </ac:spMkLst>
        </pc:spChg>
        <pc:picChg chg="add mod ord">
          <ac:chgData name="Abdul-quader, Athar" userId="ffafe1d0-d07a-4926-a635-99f6b3ac5bc2" providerId="ADAL" clId="{69FE3D66-CE19-5733-96AE-E76FDFAB56B1}" dt="2025-09-29T00:52:54.319" v="11306" actId="962"/>
          <ac:picMkLst>
            <pc:docMk/>
            <pc:sldMk cId="838748084" sldId="265"/>
            <ac:picMk id="3074" creationId="{DC8FA476-FD29-5A36-67D4-756BCE6B994E}"/>
          </ac:picMkLst>
        </pc:picChg>
      </pc:sldChg>
      <pc:sldChg chg="addSp delSp modSp new mod setBg modNotesTx">
        <pc:chgData name="Abdul-quader, Athar" userId="ffafe1d0-d07a-4926-a635-99f6b3ac5bc2" providerId="ADAL" clId="{69FE3D66-CE19-5733-96AE-E76FDFAB56B1}" dt="2025-09-28T23:57:07.975" v="7267" actId="20577"/>
        <pc:sldMkLst>
          <pc:docMk/>
          <pc:sldMk cId="4145057432" sldId="266"/>
        </pc:sldMkLst>
        <pc:spChg chg="mod">
          <ac:chgData name="Abdul-quader, Athar" userId="ffafe1d0-d07a-4926-a635-99f6b3ac5bc2" providerId="ADAL" clId="{69FE3D66-CE19-5733-96AE-E76FDFAB56B1}" dt="2025-09-28T20:30:57.108" v="5955" actId="26606"/>
          <ac:spMkLst>
            <pc:docMk/>
            <pc:sldMk cId="4145057432" sldId="266"/>
            <ac:spMk id="2" creationId="{61CEE1B4-DB27-B04A-00AE-2FEB5189A700}"/>
          </ac:spMkLst>
        </pc:spChg>
        <pc:spChg chg="add del mod">
          <ac:chgData name="Abdul-quader, Athar" userId="ffafe1d0-d07a-4926-a635-99f6b3ac5bc2" providerId="ADAL" clId="{69FE3D66-CE19-5733-96AE-E76FDFAB56B1}" dt="2025-09-28T20:30:57.112" v="5956" actId="26606"/>
          <ac:spMkLst>
            <pc:docMk/>
            <pc:sldMk cId="4145057432" sldId="266"/>
            <ac:spMk id="3" creationId="{07C1FEA5-6C3A-B61D-1C69-64910E83113A}"/>
          </ac:spMkLst>
        </pc:spChg>
        <pc:spChg chg="add del">
          <ac:chgData name="Abdul-quader, Athar" userId="ffafe1d0-d07a-4926-a635-99f6b3ac5bc2" providerId="ADAL" clId="{69FE3D66-CE19-5733-96AE-E76FDFAB56B1}" dt="2025-09-28T20:21:13.084" v="4886" actId="26606"/>
          <ac:spMkLst>
            <pc:docMk/>
            <pc:sldMk cId="4145057432" sldId="266"/>
            <ac:spMk id="4103" creationId="{175EAFFD-4A47-DD53-4F76-BD457E18BF1F}"/>
          </ac:spMkLst>
        </pc:spChg>
        <pc:spChg chg="add del">
          <ac:chgData name="Abdul-quader, Athar" userId="ffafe1d0-d07a-4926-a635-99f6b3ac5bc2" providerId="ADAL" clId="{69FE3D66-CE19-5733-96AE-E76FDFAB56B1}" dt="2025-09-28T20:21:13.084" v="4886" actId="26606"/>
          <ac:spMkLst>
            <pc:docMk/>
            <pc:sldMk cId="4145057432" sldId="266"/>
            <ac:spMk id="4105" creationId="{7CC1FECC-9CA4-341C-7E20-4728C5147389}"/>
          </ac:spMkLst>
        </pc:spChg>
        <pc:spChg chg="add del">
          <ac:chgData name="Abdul-quader, Athar" userId="ffafe1d0-d07a-4926-a635-99f6b3ac5bc2" providerId="ADAL" clId="{69FE3D66-CE19-5733-96AE-E76FDFAB56B1}" dt="2025-09-28T20:30:57.112" v="5956" actId="26606"/>
          <ac:spMkLst>
            <pc:docMk/>
            <pc:sldMk cId="4145057432" sldId="266"/>
            <ac:spMk id="4107" creationId="{34C0330F-1D4F-4552-B799-615DD237B6DE}"/>
          </ac:spMkLst>
        </pc:spChg>
        <pc:spChg chg="add del">
          <ac:chgData name="Abdul-quader, Athar" userId="ffafe1d0-d07a-4926-a635-99f6b3ac5bc2" providerId="ADAL" clId="{69FE3D66-CE19-5733-96AE-E76FDFAB56B1}" dt="2025-09-28T20:30:57.112" v="5956" actId="26606"/>
          <ac:spMkLst>
            <pc:docMk/>
            <pc:sldMk cId="4145057432" sldId="266"/>
            <ac:spMk id="4108" creationId="{92BE0106-0C20-465B-A1BE-0BAC2737B1AD}"/>
          </ac:spMkLst>
        </pc:spChg>
        <pc:spChg chg="add del">
          <ac:chgData name="Abdul-quader, Athar" userId="ffafe1d0-d07a-4926-a635-99f6b3ac5bc2" providerId="ADAL" clId="{69FE3D66-CE19-5733-96AE-E76FDFAB56B1}" dt="2025-09-28T20:30:42.141" v="5941" actId="26606"/>
          <ac:spMkLst>
            <pc:docMk/>
            <pc:sldMk cId="4145057432" sldId="266"/>
            <ac:spMk id="4113" creationId="{9EE42DCE-4A4F-44C4-84E5-261B3BEEF1DA}"/>
          </ac:spMkLst>
        </pc:spChg>
        <pc:spChg chg="add del">
          <ac:chgData name="Abdul-quader, Athar" userId="ffafe1d0-d07a-4926-a635-99f6b3ac5bc2" providerId="ADAL" clId="{69FE3D66-CE19-5733-96AE-E76FDFAB56B1}" dt="2025-09-28T20:30:42.141" v="5941" actId="26606"/>
          <ac:spMkLst>
            <pc:docMk/>
            <pc:sldMk cId="4145057432" sldId="266"/>
            <ac:spMk id="4114" creationId="{07C1FEA5-6C3A-B61D-1C69-64910E83113A}"/>
          </ac:spMkLst>
        </pc:spChg>
        <pc:spChg chg="add del">
          <ac:chgData name="Abdul-quader, Athar" userId="ffafe1d0-d07a-4926-a635-99f6b3ac5bc2" providerId="ADAL" clId="{69FE3D66-CE19-5733-96AE-E76FDFAB56B1}" dt="2025-09-28T20:30:42.141" v="5941" actId="26606"/>
          <ac:spMkLst>
            <pc:docMk/>
            <pc:sldMk cId="4145057432" sldId="266"/>
            <ac:spMk id="4115" creationId="{887F59F2-5FBC-40CD-AD35-376AECE49EA6}"/>
          </ac:spMkLst>
        </pc:spChg>
        <pc:spChg chg="add del">
          <ac:chgData name="Abdul-quader, Athar" userId="ffafe1d0-d07a-4926-a635-99f6b3ac5bc2" providerId="ADAL" clId="{69FE3D66-CE19-5733-96AE-E76FDFAB56B1}" dt="2025-09-28T20:30:42.863" v="5943" actId="26606"/>
          <ac:spMkLst>
            <pc:docMk/>
            <pc:sldMk cId="4145057432" sldId="266"/>
            <ac:spMk id="4117" creationId="{34C0330F-1D4F-4552-B799-615DD237B6DE}"/>
          </ac:spMkLst>
        </pc:spChg>
        <pc:spChg chg="add del">
          <ac:chgData name="Abdul-quader, Athar" userId="ffafe1d0-d07a-4926-a635-99f6b3ac5bc2" providerId="ADAL" clId="{69FE3D66-CE19-5733-96AE-E76FDFAB56B1}" dt="2025-09-28T20:30:42.863" v="5943" actId="26606"/>
          <ac:spMkLst>
            <pc:docMk/>
            <pc:sldMk cId="4145057432" sldId="266"/>
            <ac:spMk id="4118" creationId="{92BE0106-0C20-465B-A1BE-0BAC2737B1AD}"/>
          </ac:spMkLst>
        </pc:spChg>
        <pc:spChg chg="add del">
          <ac:chgData name="Abdul-quader, Athar" userId="ffafe1d0-d07a-4926-a635-99f6b3ac5bc2" providerId="ADAL" clId="{69FE3D66-CE19-5733-96AE-E76FDFAB56B1}" dt="2025-09-28T20:30:50.125" v="5945" actId="26606"/>
          <ac:spMkLst>
            <pc:docMk/>
            <pc:sldMk cId="4145057432" sldId="266"/>
            <ac:spMk id="4121" creationId="{34C0330F-1D4F-4552-B799-615DD237B6DE}"/>
          </ac:spMkLst>
        </pc:spChg>
        <pc:spChg chg="add del">
          <ac:chgData name="Abdul-quader, Athar" userId="ffafe1d0-d07a-4926-a635-99f6b3ac5bc2" providerId="ADAL" clId="{69FE3D66-CE19-5733-96AE-E76FDFAB56B1}" dt="2025-09-28T20:30:50.125" v="5945" actId="26606"/>
          <ac:spMkLst>
            <pc:docMk/>
            <pc:sldMk cId="4145057432" sldId="266"/>
            <ac:spMk id="4122" creationId="{92BE0106-0C20-465B-A1BE-0BAC2737B1AD}"/>
          </ac:spMkLst>
        </pc:spChg>
        <pc:spChg chg="add del">
          <ac:chgData name="Abdul-quader, Athar" userId="ffafe1d0-d07a-4926-a635-99f6b3ac5bc2" providerId="ADAL" clId="{69FE3D66-CE19-5733-96AE-E76FDFAB56B1}" dt="2025-09-28T20:30:53.358" v="5947" actId="26606"/>
          <ac:spMkLst>
            <pc:docMk/>
            <pc:sldMk cId="4145057432" sldId="266"/>
            <ac:spMk id="4125" creationId="{34C0330F-1D4F-4552-B799-615DD237B6DE}"/>
          </ac:spMkLst>
        </pc:spChg>
        <pc:spChg chg="add del">
          <ac:chgData name="Abdul-quader, Athar" userId="ffafe1d0-d07a-4926-a635-99f6b3ac5bc2" providerId="ADAL" clId="{69FE3D66-CE19-5733-96AE-E76FDFAB56B1}" dt="2025-09-28T20:30:53.358" v="5947" actId="26606"/>
          <ac:spMkLst>
            <pc:docMk/>
            <pc:sldMk cId="4145057432" sldId="266"/>
            <ac:spMk id="4126" creationId="{92BE0106-0C20-465B-A1BE-0BAC2737B1AD}"/>
          </ac:spMkLst>
        </pc:spChg>
        <pc:spChg chg="add del">
          <ac:chgData name="Abdul-quader, Athar" userId="ffafe1d0-d07a-4926-a635-99f6b3ac5bc2" providerId="ADAL" clId="{69FE3D66-CE19-5733-96AE-E76FDFAB56B1}" dt="2025-09-28T20:30:53.907" v="5949" actId="26606"/>
          <ac:spMkLst>
            <pc:docMk/>
            <pc:sldMk cId="4145057432" sldId="266"/>
            <ac:spMk id="4129" creationId="{4065D9BE-A58D-6E8A-D4A2-5056F3C5E9CA}"/>
          </ac:spMkLst>
        </pc:spChg>
        <pc:spChg chg="add del">
          <ac:chgData name="Abdul-quader, Athar" userId="ffafe1d0-d07a-4926-a635-99f6b3ac5bc2" providerId="ADAL" clId="{69FE3D66-CE19-5733-96AE-E76FDFAB56B1}" dt="2025-09-28T20:30:53.907" v="5949" actId="26606"/>
          <ac:spMkLst>
            <pc:docMk/>
            <pc:sldMk cId="4145057432" sldId="266"/>
            <ac:spMk id="4130" creationId="{A745E793-BC99-8991-71CD-53FFBB6A8F69}"/>
          </ac:spMkLst>
        </pc:spChg>
        <pc:spChg chg="add del">
          <ac:chgData name="Abdul-quader, Athar" userId="ffafe1d0-d07a-4926-a635-99f6b3ac5bc2" providerId="ADAL" clId="{69FE3D66-CE19-5733-96AE-E76FDFAB56B1}" dt="2025-09-28T20:30:53.907" v="5949" actId="26606"/>
          <ac:spMkLst>
            <pc:docMk/>
            <pc:sldMk cId="4145057432" sldId="266"/>
            <ac:spMk id="4131" creationId="{07C1FEA5-6C3A-B61D-1C69-64910E83113A}"/>
          </ac:spMkLst>
        </pc:spChg>
        <pc:spChg chg="add del">
          <ac:chgData name="Abdul-quader, Athar" userId="ffafe1d0-d07a-4926-a635-99f6b3ac5bc2" providerId="ADAL" clId="{69FE3D66-CE19-5733-96AE-E76FDFAB56B1}" dt="2025-09-28T20:30:54.523" v="5951" actId="26606"/>
          <ac:spMkLst>
            <pc:docMk/>
            <pc:sldMk cId="4145057432" sldId="266"/>
            <ac:spMk id="4133" creationId="{9EE42DCE-4A4F-44C4-84E5-261B3BEEF1DA}"/>
          </ac:spMkLst>
        </pc:spChg>
        <pc:spChg chg="add del">
          <ac:chgData name="Abdul-quader, Athar" userId="ffafe1d0-d07a-4926-a635-99f6b3ac5bc2" providerId="ADAL" clId="{69FE3D66-CE19-5733-96AE-E76FDFAB56B1}" dt="2025-09-28T20:30:54.523" v="5951" actId="26606"/>
          <ac:spMkLst>
            <pc:docMk/>
            <pc:sldMk cId="4145057432" sldId="266"/>
            <ac:spMk id="4134" creationId="{887F59F2-5FBC-40CD-AD35-376AECE49EA6}"/>
          </ac:spMkLst>
        </pc:spChg>
        <pc:spChg chg="add del">
          <ac:chgData name="Abdul-quader, Athar" userId="ffafe1d0-d07a-4926-a635-99f6b3ac5bc2" providerId="ADAL" clId="{69FE3D66-CE19-5733-96AE-E76FDFAB56B1}" dt="2025-09-28T20:30:54.523" v="5951" actId="26606"/>
          <ac:spMkLst>
            <pc:docMk/>
            <pc:sldMk cId="4145057432" sldId="266"/>
            <ac:spMk id="4135" creationId="{07C1FEA5-6C3A-B61D-1C69-64910E83113A}"/>
          </ac:spMkLst>
        </pc:spChg>
        <pc:spChg chg="add del">
          <ac:chgData name="Abdul-quader, Athar" userId="ffafe1d0-d07a-4926-a635-99f6b3ac5bc2" providerId="ADAL" clId="{69FE3D66-CE19-5733-96AE-E76FDFAB56B1}" dt="2025-09-28T20:30:54.941" v="5953" actId="26606"/>
          <ac:spMkLst>
            <pc:docMk/>
            <pc:sldMk cId="4145057432" sldId="266"/>
            <ac:spMk id="4137" creationId="{4065D9BE-A58D-6E8A-D4A2-5056F3C5E9CA}"/>
          </ac:spMkLst>
        </pc:spChg>
        <pc:spChg chg="add del">
          <ac:chgData name="Abdul-quader, Athar" userId="ffafe1d0-d07a-4926-a635-99f6b3ac5bc2" providerId="ADAL" clId="{69FE3D66-CE19-5733-96AE-E76FDFAB56B1}" dt="2025-09-28T20:30:54.941" v="5953" actId="26606"/>
          <ac:spMkLst>
            <pc:docMk/>
            <pc:sldMk cId="4145057432" sldId="266"/>
            <ac:spMk id="4138" creationId="{A745E793-BC99-8991-71CD-53FFBB6A8F69}"/>
          </ac:spMkLst>
        </pc:spChg>
        <pc:spChg chg="add del">
          <ac:chgData name="Abdul-quader, Athar" userId="ffafe1d0-d07a-4926-a635-99f6b3ac5bc2" providerId="ADAL" clId="{69FE3D66-CE19-5733-96AE-E76FDFAB56B1}" dt="2025-09-28T20:30:54.941" v="5953" actId="26606"/>
          <ac:spMkLst>
            <pc:docMk/>
            <pc:sldMk cId="4145057432" sldId="266"/>
            <ac:spMk id="4139" creationId="{07C1FEA5-6C3A-B61D-1C69-64910E83113A}"/>
          </ac:spMkLst>
        </pc:spChg>
        <pc:spChg chg="add del">
          <ac:chgData name="Abdul-quader, Athar" userId="ffafe1d0-d07a-4926-a635-99f6b3ac5bc2" providerId="ADAL" clId="{69FE3D66-CE19-5733-96AE-E76FDFAB56B1}" dt="2025-09-28T20:30:57.108" v="5955" actId="26606"/>
          <ac:spMkLst>
            <pc:docMk/>
            <pc:sldMk cId="4145057432" sldId="266"/>
            <ac:spMk id="4141" creationId="{9EE42DCE-4A4F-44C4-84E5-261B3BEEF1DA}"/>
          </ac:spMkLst>
        </pc:spChg>
        <pc:spChg chg="add del">
          <ac:chgData name="Abdul-quader, Athar" userId="ffafe1d0-d07a-4926-a635-99f6b3ac5bc2" providerId="ADAL" clId="{69FE3D66-CE19-5733-96AE-E76FDFAB56B1}" dt="2025-09-28T20:30:57.108" v="5955" actId="26606"/>
          <ac:spMkLst>
            <pc:docMk/>
            <pc:sldMk cId="4145057432" sldId="266"/>
            <ac:spMk id="4142" creationId="{887F59F2-5FBC-40CD-AD35-376AECE49EA6}"/>
          </ac:spMkLst>
        </pc:spChg>
        <pc:spChg chg="add del">
          <ac:chgData name="Abdul-quader, Athar" userId="ffafe1d0-d07a-4926-a635-99f6b3ac5bc2" providerId="ADAL" clId="{69FE3D66-CE19-5733-96AE-E76FDFAB56B1}" dt="2025-09-28T20:30:57.108" v="5955" actId="26606"/>
          <ac:spMkLst>
            <pc:docMk/>
            <pc:sldMk cId="4145057432" sldId="266"/>
            <ac:spMk id="4143" creationId="{07C1FEA5-6C3A-B61D-1C69-64910E83113A}"/>
          </ac:spMkLst>
        </pc:spChg>
        <pc:spChg chg="add">
          <ac:chgData name="Abdul-quader, Athar" userId="ffafe1d0-d07a-4926-a635-99f6b3ac5bc2" providerId="ADAL" clId="{69FE3D66-CE19-5733-96AE-E76FDFAB56B1}" dt="2025-09-28T20:30:57.112" v="5956" actId="26606"/>
          <ac:spMkLst>
            <pc:docMk/>
            <pc:sldMk cId="4145057432" sldId="266"/>
            <ac:spMk id="4145" creationId="{34C0330F-1D4F-4552-B799-615DD237B6DE}"/>
          </ac:spMkLst>
        </pc:spChg>
        <pc:spChg chg="add">
          <ac:chgData name="Abdul-quader, Athar" userId="ffafe1d0-d07a-4926-a635-99f6b3ac5bc2" providerId="ADAL" clId="{69FE3D66-CE19-5733-96AE-E76FDFAB56B1}" dt="2025-09-28T20:30:57.112" v="5956" actId="26606"/>
          <ac:spMkLst>
            <pc:docMk/>
            <pc:sldMk cId="4145057432" sldId="266"/>
            <ac:spMk id="4146" creationId="{92BE0106-0C20-465B-A1BE-0BAC2737B1AD}"/>
          </ac:spMkLst>
        </pc:spChg>
        <pc:spChg chg="add">
          <ac:chgData name="Abdul-quader, Athar" userId="ffafe1d0-d07a-4926-a635-99f6b3ac5bc2" providerId="ADAL" clId="{69FE3D66-CE19-5733-96AE-E76FDFAB56B1}" dt="2025-09-28T20:30:57.112" v="5956" actId="26606"/>
          <ac:spMkLst>
            <pc:docMk/>
            <pc:sldMk cId="4145057432" sldId="266"/>
            <ac:spMk id="4147" creationId="{07C1FEA5-6C3A-B61D-1C69-64910E83113A}"/>
          </ac:spMkLst>
        </pc:spChg>
        <pc:graphicFrameChg chg="add del">
          <ac:chgData name="Abdul-quader, Athar" userId="ffafe1d0-d07a-4926-a635-99f6b3ac5bc2" providerId="ADAL" clId="{69FE3D66-CE19-5733-96AE-E76FDFAB56B1}" dt="2025-09-28T20:30:39.585" v="5937" actId="26606"/>
          <ac:graphicFrameMkLst>
            <pc:docMk/>
            <pc:sldMk cId="4145057432" sldId="266"/>
            <ac:graphicFrameMk id="4110" creationId="{CFF2959B-B5A9-80F4-4E7C-73062C00E7C7}"/>
          </ac:graphicFrameMkLst>
        </pc:graphicFrameChg>
        <pc:graphicFrameChg chg="add del">
          <ac:chgData name="Abdul-quader, Athar" userId="ffafe1d0-d07a-4926-a635-99f6b3ac5bc2" providerId="ADAL" clId="{69FE3D66-CE19-5733-96AE-E76FDFAB56B1}" dt="2025-09-28T20:30:40.751" v="5939" actId="26606"/>
          <ac:graphicFrameMkLst>
            <pc:docMk/>
            <pc:sldMk cId="4145057432" sldId="266"/>
            <ac:graphicFrameMk id="4112" creationId="{98352736-EAFB-977E-2942-1A56E30F79E0}"/>
          </ac:graphicFrameMkLst>
        </pc:graphicFrameChg>
        <pc:graphicFrameChg chg="add del">
          <ac:chgData name="Abdul-quader, Athar" userId="ffafe1d0-d07a-4926-a635-99f6b3ac5bc2" providerId="ADAL" clId="{69FE3D66-CE19-5733-96AE-E76FDFAB56B1}" dt="2025-09-28T20:30:42.863" v="5943" actId="26606"/>
          <ac:graphicFrameMkLst>
            <pc:docMk/>
            <pc:sldMk cId="4145057432" sldId="266"/>
            <ac:graphicFrameMk id="4119" creationId="{CFF2959B-B5A9-80F4-4E7C-73062C00E7C7}"/>
          </ac:graphicFrameMkLst>
        </pc:graphicFrameChg>
        <pc:graphicFrameChg chg="add del">
          <ac:chgData name="Abdul-quader, Athar" userId="ffafe1d0-d07a-4926-a635-99f6b3ac5bc2" providerId="ADAL" clId="{69FE3D66-CE19-5733-96AE-E76FDFAB56B1}" dt="2025-09-28T20:30:50.125" v="5945" actId="26606"/>
          <ac:graphicFrameMkLst>
            <pc:docMk/>
            <pc:sldMk cId="4145057432" sldId="266"/>
            <ac:graphicFrameMk id="4123" creationId="{98352736-EAFB-977E-2942-1A56E30F79E0}"/>
          </ac:graphicFrameMkLst>
        </pc:graphicFrameChg>
        <pc:graphicFrameChg chg="add del">
          <ac:chgData name="Abdul-quader, Athar" userId="ffafe1d0-d07a-4926-a635-99f6b3ac5bc2" providerId="ADAL" clId="{69FE3D66-CE19-5733-96AE-E76FDFAB56B1}" dt="2025-09-28T20:30:53.358" v="5947" actId="26606"/>
          <ac:graphicFrameMkLst>
            <pc:docMk/>
            <pc:sldMk cId="4145057432" sldId="266"/>
            <ac:graphicFrameMk id="4127" creationId="{D635693A-CEAF-EA10-3975-C5ABDEC2FC20}"/>
          </ac:graphicFrameMkLst>
        </pc:graphicFrameChg>
        <pc:picChg chg="add mod">
          <ac:chgData name="Abdul-quader, Athar" userId="ffafe1d0-d07a-4926-a635-99f6b3ac5bc2" providerId="ADAL" clId="{69FE3D66-CE19-5733-96AE-E76FDFAB56B1}" dt="2025-09-28T20:30:57.112" v="5956" actId="26606"/>
          <ac:picMkLst>
            <pc:docMk/>
            <pc:sldMk cId="4145057432" sldId="266"/>
            <ac:picMk id="4098" creationId="{8DDB25BC-C6A9-3491-FA06-C0E46C8D8841}"/>
          </ac:picMkLst>
        </pc:picChg>
      </pc:sldChg>
      <pc:sldChg chg="addSp delSp modSp new mod setBg modNotesTx">
        <pc:chgData name="Abdul-quader, Athar" userId="ffafe1d0-d07a-4926-a635-99f6b3ac5bc2" providerId="ADAL" clId="{69FE3D66-CE19-5733-96AE-E76FDFAB56B1}" dt="2025-09-29T00:14:55.805" v="8846" actId="27636"/>
        <pc:sldMkLst>
          <pc:docMk/>
          <pc:sldMk cId="2893766799" sldId="267"/>
        </pc:sldMkLst>
        <pc:spChg chg="mod">
          <ac:chgData name="Abdul-quader, Athar" userId="ffafe1d0-d07a-4926-a635-99f6b3ac5bc2" providerId="ADAL" clId="{69FE3D66-CE19-5733-96AE-E76FDFAB56B1}" dt="2025-09-29T00:14:55.805" v="8846" actId="27636"/>
          <ac:spMkLst>
            <pc:docMk/>
            <pc:sldMk cId="2893766799" sldId="267"/>
            <ac:spMk id="2" creationId="{3991DD3D-4CB5-8493-900D-D0CD9833BF36}"/>
          </ac:spMkLst>
        </pc:spChg>
        <pc:spChg chg="add del mod">
          <ac:chgData name="Abdul-quader, Athar" userId="ffafe1d0-d07a-4926-a635-99f6b3ac5bc2" providerId="ADAL" clId="{69FE3D66-CE19-5733-96AE-E76FDFAB56B1}" dt="2025-09-29T00:14:55.762" v="8845" actId="26606"/>
          <ac:spMkLst>
            <pc:docMk/>
            <pc:sldMk cId="2893766799" sldId="267"/>
            <ac:spMk id="3" creationId="{CDC2161A-6891-0BE6-B1A7-8D2504BD5F5A}"/>
          </ac:spMkLst>
        </pc:spChg>
        <pc:spChg chg="add">
          <ac:chgData name="Abdul-quader, Athar" userId="ffafe1d0-d07a-4926-a635-99f6b3ac5bc2" providerId="ADAL" clId="{69FE3D66-CE19-5733-96AE-E76FDFAB56B1}" dt="2025-09-29T00:13:09.208" v="8685"/>
          <ac:spMkLst>
            <pc:docMk/>
            <pc:sldMk cId="2893766799" sldId="267"/>
            <ac:spMk id="4" creationId="{1286DC36-CE13-C790-BE2B-9A32C32016B1}"/>
          </ac:spMkLst>
        </pc:spChg>
        <pc:spChg chg="add del">
          <ac:chgData name="Abdul-quader, Athar" userId="ffafe1d0-d07a-4926-a635-99f6b3ac5bc2" providerId="ADAL" clId="{69FE3D66-CE19-5733-96AE-E76FDFAB56B1}" dt="2025-09-29T00:14:55.762" v="8845" actId="26606"/>
          <ac:spMkLst>
            <pc:docMk/>
            <pc:sldMk cId="2893766799" sldId="267"/>
            <ac:spMk id="11" creationId="{34C0330F-1D4F-4552-B799-615DD237B6DE}"/>
          </ac:spMkLst>
        </pc:spChg>
        <pc:spChg chg="add del">
          <ac:chgData name="Abdul-quader, Athar" userId="ffafe1d0-d07a-4926-a635-99f6b3ac5bc2" providerId="ADAL" clId="{69FE3D66-CE19-5733-96AE-E76FDFAB56B1}" dt="2025-09-29T00:14:55.762" v="8845" actId="26606"/>
          <ac:spMkLst>
            <pc:docMk/>
            <pc:sldMk cId="2893766799" sldId="267"/>
            <ac:spMk id="13" creationId="{92BE0106-0C20-465B-A1BE-0BAC2737B1AD}"/>
          </ac:spMkLst>
        </pc:spChg>
        <pc:spChg chg="add">
          <ac:chgData name="Abdul-quader, Athar" userId="ffafe1d0-d07a-4926-a635-99f6b3ac5bc2" providerId="ADAL" clId="{69FE3D66-CE19-5733-96AE-E76FDFAB56B1}" dt="2025-09-29T00:14:55.762" v="8845" actId="26606"/>
          <ac:spMkLst>
            <pc:docMk/>
            <pc:sldMk cId="2893766799" sldId="267"/>
            <ac:spMk id="18" creationId="{AD1BDCCC-E676-2A7E-BE11-2B8C23DB287F}"/>
          </ac:spMkLst>
        </pc:spChg>
        <pc:spChg chg="add">
          <ac:chgData name="Abdul-quader, Athar" userId="ffafe1d0-d07a-4926-a635-99f6b3ac5bc2" providerId="ADAL" clId="{69FE3D66-CE19-5733-96AE-E76FDFAB56B1}" dt="2025-09-29T00:14:55.762" v="8845" actId="26606"/>
          <ac:spMkLst>
            <pc:docMk/>
            <pc:sldMk cId="2893766799" sldId="267"/>
            <ac:spMk id="20" creationId="{781C97B1-8A09-6383-8C65-A3B73577816A}"/>
          </ac:spMkLst>
        </pc:spChg>
        <pc:spChg chg="add">
          <ac:chgData name="Abdul-quader, Athar" userId="ffafe1d0-d07a-4926-a635-99f6b3ac5bc2" providerId="ADAL" clId="{69FE3D66-CE19-5733-96AE-E76FDFAB56B1}" dt="2025-09-29T00:14:55.762" v="8845" actId="26606"/>
          <ac:spMkLst>
            <pc:docMk/>
            <pc:sldMk cId="2893766799" sldId="267"/>
            <ac:spMk id="25" creationId="{CDC2161A-6891-0BE6-B1A7-8D2504BD5F5A}"/>
          </ac:spMkLst>
        </pc:spChg>
        <pc:graphicFrameChg chg="add del">
          <ac:chgData name="Abdul-quader, Athar" userId="ffafe1d0-d07a-4926-a635-99f6b3ac5bc2" providerId="ADAL" clId="{69FE3D66-CE19-5733-96AE-E76FDFAB56B1}" dt="2025-09-29T00:14:40.956" v="8836" actId="26606"/>
          <ac:graphicFrameMkLst>
            <pc:docMk/>
            <pc:sldMk cId="2893766799" sldId="267"/>
            <ac:graphicFrameMk id="15" creationId="{6AEF7DAC-A0D9-55A5-A7C4-556A5AC5FA44}"/>
          </ac:graphicFrameMkLst>
        </pc:graphicFrameChg>
        <pc:graphicFrameChg chg="add del">
          <ac:chgData name="Abdul-quader, Athar" userId="ffafe1d0-d07a-4926-a635-99f6b3ac5bc2" providerId="ADAL" clId="{69FE3D66-CE19-5733-96AE-E76FDFAB56B1}" dt="2025-09-29T00:14:42.325" v="8838" actId="26606"/>
          <ac:graphicFrameMkLst>
            <pc:docMk/>
            <pc:sldMk cId="2893766799" sldId="267"/>
            <ac:graphicFrameMk id="17" creationId="{040A9571-0476-EC5E-85DE-7DF6259366F3}"/>
          </ac:graphicFrameMkLst>
        </pc:graphicFrameChg>
        <pc:graphicFrameChg chg="add del">
          <ac:chgData name="Abdul-quader, Athar" userId="ffafe1d0-d07a-4926-a635-99f6b3ac5bc2" providerId="ADAL" clId="{69FE3D66-CE19-5733-96AE-E76FDFAB56B1}" dt="2025-09-29T00:14:43.340" v="8840" actId="26606"/>
          <ac:graphicFrameMkLst>
            <pc:docMk/>
            <pc:sldMk cId="2893766799" sldId="267"/>
            <ac:graphicFrameMk id="19" creationId="{6AEF7DAC-A0D9-55A5-A7C4-556A5AC5FA44}"/>
          </ac:graphicFrameMkLst>
        </pc:graphicFrameChg>
        <pc:graphicFrameChg chg="add del">
          <ac:chgData name="Abdul-quader, Athar" userId="ffafe1d0-d07a-4926-a635-99f6b3ac5bc2" providerId="ADAL" clId="{69FE3D66-CE19-5733-96AE-E76FDFAB56B1}" dt="2025-09-29T00:14:48.183" v="8842" actId="26606"/>
          <ac:graphicFrameMkLst>
            <pc:docMk/>
            <pc:sldMk cId="2893766799" sldId="267"/>
            <ac:graphicFrameMk id="21" creationId="{6852FC25-C40A-8FB1-FA84-DD8ED5EE3663}"/>
          </ac:graphicFrameMkLst>
        </pc:graphicFrameChg>
        <pc:graphicFrameChg chg="add del">
          <ac:chgData name="Abdul-quader, Athar" userId="ffafe1d0-d07a-4926-a635-99f6b3ac5bc2" providerId="ADAL" clId="{69FE3D66-CE19-5733-96AE-E76FDFAB56B1}" dt="2025-09-29T00:14:55.755" v="8844" actId="26606"/>
          <ac:graphicFrameMkLst>
            <pc:docMk/>
            <pc:sldMk cId="2893766799" sldId="267"/>
            <ac:graphicFrameMk id="23" creationId="{6AEF7DAC-A0D9-55A5-A7C4-556A5AC5FA44}"/>
          </ac:graphicFrameMkLst>
        </pc:graphicFrameChg>
        <pc:picChg chg="add mod">
          <ac:chgData name="Abdul-quader, Athar" userId="ffafe1d0-d07a-4926-a635-99f6b3ac5bc2" providerId="ADAL" clId="{69FE3D66-CE19-5733-96AE-E76FDFAB56B1}" dt="2025-09-29T00:14:55.762" v="8845" actId="26606"/>
          <ac:picMkLst>
            <pc:docMk/>
            <pc:sldMk cId="2893766799" sldId="267"/>
            <ac:picMk id="6" creationId="{1F1E0B33-3EB4-CF5C-67FF-50F5442FDA07}"/>
          </ac:picMkLst>
        </pc:picChg>
      </pc:sldChg>
      <pc:sldChg chg="addSp delSp modSp new mod setBg setClrOvrMap modNotesTx">
        <pc:chgData name="Abdul-quader, Athar" userId="ffafe1d0-d07a-4926-a635-99f6b3ac5bc2" providerId="ADAL" clId="{69FE3D66-CE19-5733-96AE-E76FDFAB56B1}" dt="2025-09-29T21:58:00.268" v="13806" actId="20577"/>
        <pc:sldMkLst>
          <pc:docMk/>
          <pc:sldMk cId="705188931" sldId="268"/>
        </pc:sldMkLst>
        <pc:spChg chg="mod ord">
          <ac:chgData name="Abdul-quader, Athar" userId="ffafe1d0-d07a-4926-a635-99f6b3ac5bc2" providerId="ADAL" clId="{69FE3D66-CE19-5733-96AE-E76FDFAB56B1}" dt="2025-09-29T00:46:52.195" v="10053" actId="26606"/>
          <ac:spMkLst>
            <pc:docMk/>
            <pc:sldMk cId="705188931" sldId="268"/>
            <ac:spMk id="2" creationId="{B59A1BED-F6C5-11AB-4D58-39C9D68E9FF9}"/>
          </ac:spMkLst>
        </pc:spChg>
        <pc:spChg chg="del">
          <ac:chgData name="Abdul-quader, Athar" userId="ffafe1d0-d07a-4926-a635-99f6b3ac5bc2" providerId="ADAL" clId="{69FE3D66-CE19-5733-96AE-E76FDFAB56B1}" dt="2025-09-29T00:42:42.923" v="9701" actId="931"/>
          <ac:spMkLst>
            <pc:docMk/>
            <pc:sldMk cId="705188931" sldId="268"/>
            <ac:spMk id="3" creationId="{754AEEB2-2223-3E67-D389-8A1C522EE4F8}"/>
          </ac:spMkLst>
        </pc:spChg>
        <pc:spChg chg="add">
          <ac:chgData name="Abdul-quader, Athar" userId="ffafe1d0-d07a-4926-a635-99f6b3ac5bc2" providerId="ADAL" clId="{69FE3D66-CE19-5733-96AE-E76FDFAB56B1}" dt="2025-09-29T00:46:52.195" v="10053" actId="26606"/>
          <ac:spMkLst>
            <pc:docMk/>
            <pc:sldMk cId="705188931" sldId="268"/>
            <ac:spMk id="8" creationId="{EA67E988-5919-57BB-C7DE-D3EAD38A3045}"/>
          </ac:spMkLst>
        </pc:spChg>
        <pc:spChg chg="add">
          <ac:chgData name="Abdul-quader, Athar" userId="ffafe1d0-d07a-4926-a635-99f6b3ac5bc2" providerId="ADAL" clId="{69FE3D66-CE19-5733-96AE-E76FDFAB56B1}" dt="2025-09-29T00:46:52.195" v="10053" actId="26606"/>
          <ac:spMkLst>
            <pc:docMk/>
            <pc:sldMk cId="705188931" sldId="268"/>
            <ac:spMk id="10" creationId="{774A975B-A886-5202-0489-6965514A0D14}"/>
          </ac:spMkLst>
        </pc:spChg>
        <pc:spChg chg="add">
          <ac:chgData name="Abdul-quader, Athar" userId="ffafe1d0-d07a-4926-a635-99f6b3ac5bc2" providerId="ADAL" clId="{69FE3D66-CE19-5733-96AE-E76FDFAB56B1}" dt="2025-09-29T00:46:52.195" v="10053" actId="26606"/>
          <ac:spMkLst>
            <pc:docMk/>
            <pc:sldMk cId="705188931" sldId="268"/>
            <ac:spMk id="11" creationId="{0EECA69B-4C2A-7F31-8019-E90DB3BD49CB}"/>
          </ac:spMkLst>
        </pc:spChg>
        <pc:spChg chg="add del">
          <ac:chgData name="Abdul-quader, Athar" userId="ffafe1d0-d07a-4926-a635-99f6b3ac5bc2" providerId="ADAL" clId="{69FE3D66-CE19-5733-96AE-E76FDFAB56B1}" dt="2025-09-29T00:46:37.828" v="10047" actId="26606"/>
          <ac:spMkLst>
            <pc:docMk/>
            <pc:sldMk cId="705188931" sldId="268"/>
            <ac:spMk id="12" creationId="{774A975B-A886-5202-0489-6965514A0D14}"/>
          </ac:spMkLst>
        </pc:spChg>
        <pc:spChg chg="add">
          <ac:chgData name="Abdul-quader, Athar" userId="ffafe1d0-d07a-4926-a635-99f6b3ac5bc2" providerId="ADAL" clId="{69FE3D66-CE19-5733-96AE-E76FDFAB56B1}" dt="2025-09-29T00:46:52.195" v="10053" actId="26606"/>
          <ac:spMkLst>
            <pc:docMk/>
            <pc:sldMk cId="705188931" sldId="268"/>
            <ac:spMk id="13" creationId="{857DEAC1-B3AA-6569-0A44-A191DF2F3C67}"/>
          </ac:spMkLst>
        </pc:spChg>
        <pc:spChg chg="add del">
          <ac:chgData name="Abdul-quader, Athar" userId="ffafe1d0-d07a-4926-a635-99f6b3ac5bc2" providerId="ADAL" clId="{69FE3D66-CE19-5733-96AE-E76FDFAB56B1}" dt="2025-09-29T00:46:37.828" v="10047" actId="26606"/>
          <ac:spMkLst>
            <pc:docMk/>
            <pc:sldMk cId="705188931" sldId="268"/>
            <ac:spMk id="14" creationId="{EA67E988-5919-57BB-C7DE-D3EAD38A3045}"/>
          </ac:spMkLst>
        </pc:spChg>
        <pc:spChg chg="add del">
          <ac:chgData name="Abdul-quader, Athar" userId="ffafe1d0-d07a-4926-a635-99f6b3ac5bc2" providerId="ADAL" clId="{69FE3D66-CE19-5733-96AE-E76FDFAB56B1}" dt="2025-09-29T00:46:37.828" v="10047" actId="26606"/>
          <ac:spMkLst>
            <pc:docMk/>
            <pc:sldMk cId="705188931" sldId="268"/>
            <ac:spMk id="16" creationId="{FAF3766F-DEF3-4802-BB0D-7A18EDD9704F}"/>
          </ac:spMkLst>
        </pc:spChg>
        <pc:spChg chg="add del">
          <ac:chgData name="Abdul-quader, Athar" userId="ffafe1d0-d07a-4926-a635-99f6b3ac5bc2" providerId="ADAL" clId="{69FE3D66-CE19-5733-96AE-E76FDFAB56B1}" dt="2025-09-29T00:46:37.828" v="10047" actId="26606"/>
          <ac:spMkLst>
            <pc:docMk/>
            <pc:sldMk cId="705188931" sldId="268"/>
            <ac:spMk id="18" creationId="{DCC11005-BC53-5976-9587-FB0B62EF64BB}"/>
          </ac:spMkLst>
        </pc:spChg>
        <pc:spChg chg="add del">
          <ac:chgData name="Abdul-quader, Athar" userId="ffafe1d0-d07a-4926-a635-99f6b3ac5bc2" providerId="ADAL" clId="{69FE3D66-CE19-5733-96AE-E76FDFAB56B1}" dt="2025-09-29T00:45:51.563" v="9882" actId="26606"/>
          <ac:spMkLst>
            <pc:docMk/>
            <pc:sldMk cId="705188931" sldId="268"/>
            <ac:spMk id="22" creationId="{E5DDF5CA-5835-69DE-4573-BF0A3752D124}"/>
          </ac:spMkLst>
        </pc:spChg>
        <pc:spChg chg="add del">
          <ac:chgData name="Abdul-quader, Athar" userId="ffafe1d0-d07a-4926-a635-99f6b3ac5bc2" providerId="ADAL" clId="{69FE3D66-CE19-5733-96AE-E76FDFAB56B1}" dt="2025-09-29T00:45:50.631" v="9880" actId="26606"/>
          <ac:spMkLst>
            <pc:docMk/>
            <pc:sldMk cId="705188931" sldId="268"/>
            <ac:spMk id="23" creationId="{774A975B-A886-5202-0489-6965514A0D14}"/>
          </ac:spMkLst>
        </pc:spChg>
        <pc:spChg chg="add del">
          <ac:chgData name="Abdul-quader, Athar" userId="ffafe1d0-d07a-4926-a635-99f6b3ac5bc2" providerId="ADAL" clId="{69FE3D66-CE19-5733-96AE-E76FDFAB56B1}" dt="2025-09-29T00:45:50.631" v="9880" actId="26606"/>
          <ac:spMkLst>
            <pc:docMk/>
            <pc:sldMk cId="705188931" sldId="268"/>
            <ac:spMk id="25" creationId="{EA67E988-5919-57BB-C7DE-D3EAD38A3045}"/>
          </ac:spMkLst>
        </pc:spChg>
        <pc:spChg chg="add del">
          <ac:chgData name="Abdul-quader, Athar" userId="ffafe1d0-d07a-4926-a635-99f6b3ac5bc2" providerId="ADAL" clId="{69FE3D66-CE19-5733-96AE-E76FDFAB56B1}" dt="2025-09-29T00:45:50.631" v="9880" actId="26606"/>
          <ac:spMkLst>
            <pc:docMk/>
            <pc:sldMk cId="705188931" sldId="268"/>
            <ac:spMk id="27" creationId="{DD1980C8-FD80-43D8-9D6A-0262A4D53391}"/>
          </ac:spMkLst>
        </pc:spChg>
        <pc:spChg chg="add del">
          <ac:chgData name="Abdul-quader, Athar" userId="ffafe1d0-d07a-4926-a635-99f6b3ac5bc2" providerId="ADAL" clId="{69FE3D66-CE19-5733-96AE-E76FDFAB56B1}" dt="2025-09-29T00:45:50.631" v="9880" actId="26606"/>
          <ac:spMkLst>
            <pc:docMk/>
            <pc:sldMk cId="705188931" sldId="268"/>
            <ac:spMk id="29" creationId="{F0B946FF-6DDE-6D1D-AB2C-CEC5B6010B02}"/>
          </ac:spMkLst>
        </pc:spChg>
        <pc:spChg chg="add del">
          <ac:chgData name="Abdul-quader, Athar" userId="ffafe1d0-d07a-4926-a635-99f6b3ac5bc2" providerId="ADAL" clId="{69FE3D66-CE19-5733-96AE-E76FDFAB56B1}" dt="2025-09-29T00:45:51.563" v="9882" actId="26606"/>
          <ac:spMkLst>
            <pc:docMk/>
            <pc:sldMk cId="705188931" sldId="268"/>
            <ac:spMk id="31" creationId="{E2EF6F8F-597F-716E-5B22-76DC90B3E7BC}"/>
          </ac:spMkLst>
        </pc:spChg>
        <pc:spChg chg="add del">
          <ac:chgData name="Abdul-quader, Athar" userId="ffafe1d0-d07a-4926-a635-99f6b3ac5bc2" providerId="ADAL" clId="{69FE3D66-CE19-5733-96AE-E76FDFAB56B1}" dt="2025-09-29T00:45:51.563" v="9882" actId="26606"/>
          <ac:spMkLst>
            <pc:docMk/>
            <pc:sldMk cId="705188931" sldId="268"/>
            <ac:spMk id="32" creationId="{2AC934FA-18DC-F7A3-0EA7-05EDF7A3219F}"/>
          </ac:spMkLst>
        </pc:spChg>
        <pc:spChg chg="add del">
          <ac:chgData name="Abdul-quader, Athar" userId="ffafe1d0-d07a-4926-a635-99f6b3ac5bc2" providerId="ADAL" clId="{69FE3D66-CE19-5733-96AE-E76FDFAB56B1}" dt="2025-09-29T00:45:59.831" v="9884" actId="26606"/>
          <ac:spMkLst>
            <pc:docMk/>
            <pc:sldMk cId="705188931" sldId="268"/>
            <ac:spMk id="34" creationId="{774A975B-A886-5202-0489-6965514A0D14}"/>
          </ac:spMkLst>
        </pc:spChg>
        <pc:spChg chg="add del">
          <ac:chgData name="Abdul-quader, Athar" userId="ffafe1d0-d07a-4926-a635-99f6b3ac5bc2" providerId="ADAL" clId="{69FE3D66-CE19-5733-96AE-E76FDFAB56B1}" dt="2025-09-29T00:45:59.831" v="9884" actId="26606"/>
          <ac:spMkLst>
            <pc:docMk/>
            <pc:sldMk cId="705188931" sldId="268"/>
            <ac:spMk id="35" creationId="{EA67E988-5919-57BB-C7DE-D3EAD38A3045}"/>
          </ac:spMkLst>
        </pc:spChg>
        <pc:spChg chg="add del">
          <ac:chgData name="Abdul-quader, Athar" userId="ffafe1d0-d07a-4926-a635-99f6b3ac5bc2" providerId="ADAL" clId="{69FE3D66-CE19-5733-96AE-E76FDFAB56B1}" dt="2025-09-29T00:45:59.831" v="9884" actId="26606"/>
          <ac:spMkLst>
            <pc:docMk/>
            <pc:sldMk cId="705188931" sldId="268"/>
            <ac:spMk id="36" creationId="{67A7C490-FB0D-4946-BDB7-1CF2F58DAE01}"/>
          </ac:spMkLst>
        </pc:spChg>
        <pc:spChg chg="add del">
          <ac:chgData name="Abdul-quader, Athar" userId="ffafe1d0-d07a-4926-a635-99f6b3ac5bc2" providerId="ADAL" clId="{69FE3D66-CE19-5733-96AE-E76FDFAB56B1}" dt="2025-09-29T00:45:59.831" v="9884" actId="26606"/>
          <ac:spMkLst>
            <pc:docMk/>
            <pc:sldMk cId="705188931" sldId="268"/>
            <ac:spMk id="37" creationId="{BD1DB441-80D8-0170-11D5-2475154A0E3C}"/>
          </ac:spMkLst>
        </pc:spChg>
        <pc:spChg chg="add del">
          <ac:chgData name="Abdul-quader, Athar" userId="ffafe1d0-d07a-4926-a635-99f6b3ac5bc2" providerId="ADAL" clId="{69FE3D66-CE19-5733-96AE-E76FDFAB56B1}" dt="2025-09-29T00:45:59.831" v="9884" actId="26606"/>
          <ac:spMkLst>
            <pc:docMk/>
            <pc:sldMk cId="705188931" sldId="268"/>
            <ac:spMk id="38" creationId="{0A832FDF-0EA3-4BAE-8A94-ECDB8F35B0AC}"/>
          </ac:spMkLst>
        </pc:spChg>
        <pc:spChg chg="add del">
          <ac:chgData name="Abdul-quader, Athar" userId="ffafe1d0-d07a-4926-a635-99f6b3ac5bc2" providerId="ADAL" clId="{69FE3D66-CE19-5733-96AE-E76FDFAB56B1}" dt="2025-09-29T00:46:36.523" v="10044" actId="26606"/>
          <ac:spMkLst>
            <pc:docMk/>
            <pc:sldMk cId="705188931" sldId="268"/>
            <ac:spMk id="40" creationId="{774A975B-A886-5202-0489-6965514A0D14}"/>
          </ac:spMkLst>
        </pc:spChg>
        <pc:spChg chg="add del">
          <ac:chgData name="Abdul-quader, Athar" userId="ffafe1d0-d07a-4926-a635-99f6b3ac5bc2" providerId="ADAL" clId="{69FE3D66-CE19-5733-96AE-E76FDFAB56B1}" dt="2025-09-29T00:46:36.523" v="10044" actId="26606"/>
          <ac:spMkLst>
            <pc:docMk/>
            <pc:sldMk cId="705188931" sldId="268"/>
            <ac:spMk id="41" creationId="{EA67E988-5919-57BB-C7DE-D3EAD38A3045}"/>
          </ac:spMkLst>
        </pc:spChg>
        <pc:spChg chg="add del">
          <ac:chgData name="Abdul-quader, Athar" userId="ffafe1d0-d07a-4926-a635-99f6b3ac5bc2" providerId="ADAL" clId="{69FE3D66-CE19-5733-96AE-E76FDFAB56B1}" dt="2025-09-29T00:46:36.523" v="10044" actId="26606"/>
          <ac:spMkLst>
            <pc:docMk/>
            <pc:sldMk cId="705188931" sldId="268"/>
            <ac:spMk id="42" creationId="{FAF3766F-DEF3-4802-BB0D-7A18EDD9704F}"/>
          </ac:spMkLst>
        </pc:spChg>
        <pc:spChg chg="add del">
          <ac:chgData name="Abdul-quader, Athar" userId="ffafe1d0-d07a-4926-a635-99f6b3ac5bc2" providerId="ADAL" clId="{69FE3D66-CE19-5733-96AE-E76FDFAB56B1}" dt="2025-09-29T00:46:36.523" v="10044" actId="26606"/>
          <ac:spMkLst>
            <pc:docMk/>
            <pc:sldMk cId="705188931" sldId="268"/>
            <ac:spMk id="43" creationId="{DCC11005-BC53-5976-9587-FB0B62EF64BB}"/>
          </ac:spMkLst>
        </pc:spChg>
        <pc:picChg chg="add mod ord">
          <ac:chgData name="Abdul-quader, Athar" userId="ffafe1d0-d07a-4926-a635-99f6b3ac5bc2" providerId="ADAL" clId="{69FE3D66-CE19-5733-96AE-E76FDFAB56B1}" dt="2025-09-29T00:46:52.195" v="10053" actId="26606"/>
          <ac:picMkLst>
            <pc:docMk/>
            <pc:sldMk cId="705188931" sldId="268"/>
            <ac:picMk id="5" creationId="{BC91EDD4-B706-3AB1-2EB5-9CA01AC40CCF}"/>
          </ac:picMkLst>
        </pc:picChg>
        <pc:picChg chg="add mod">
          <ac:chgData name="Abdul-quader, Athar" userId="ffafe1d0-d07a-4926-a635-99f6b3ac5bc2" providerId="ADAL" clId="{69FE3D66-CE19-5733-96AE-E76FDFAB56B1}" dt="2025-09-29T00:46:39.054" v="10050" actId="931"/>
          <ac:picMkLst>
            <pc:docMk/>
            <pc:sldMk cId="705188931" sldId="268"/>
            <ac:picMk id="7" creationId="{FFF5EB33-33A6-5940-8C8F-504786FCCF69}"/>
          </ac:picMkLst>
        </pc:picChg>
        <pc:picChg chg="add mod ord">
          <ac:chgData name="Abdul-quader, Athar" userId="ffafe1d0-d07a-4926-a635-99f6b3ac5bc2" providerId="ADAL" clId="{69FE3D66-CE19-5733-96AE-E76FDFAB56B1}" dt="2025-09-29T00:46:36.704" v="10046" actId="931"/>
          <ac:picMkLst>
            <pc:docMk/>
            <pc:sldMk cId="705188931" sldId="268"/>
            <ac:picMk id="9" creationId="{E660B79E-FED1-746D-F864-BCA912FE5650}"/>
          </ac:picMkLst>
        </pc:picChg>
      </pc:sldChg>
      <pc:sldChg chg="addSp delSp modSp new mod setBg modNotesTx">
        <pc:chgData name="Abdul-quader, Athar" userId="ffafe1d0-d07a-4926-a635-99f6b3ac5bc2" providerId="ADAL" clId="{69FE3D66-CE19-5733-96AE-E76FDFAB56B1}" dt="2025-09-29T22:13:10.922" v="16772" actId="20577"/>
        <pc:sldMkLst>
          <pc:docMk/>
          <pc:sldMk cId="1798682273" sldId="269"/>
        </pc:sldMkLst>
        <pc:spChg chg="mod">
          <ac:chgData name="Abdul-quader, Athar" userId="ffafe1d0-d07a-4926-a635-99f6b3ac5bc2" providerId="ADAL" clId="{69FE3D66-CE19-5733-96AE-E76FDFAB56B1}" dt="2025-09-29T00:50:08.421" v="10458" actId="26606"/>
          <ac:spMkLst>
            <pc:docMk/>
            <pc:sldMk cId="1798682273" sldId="269"/>
            <ac:spMk id="2" creationId="{5FE3E089-7A86-3F31-ABFC-9DB53A357266}"/>
          </ac:spMkLst>
        </pc:spChg>
        <pc:spChg chg="del">
          <ac:chgData name="Abdul-quader, Athar" userId="ffafe1d0-d07a-4926-a635-99f6b3ac5bc2" providerId="ADAL" clId="{69FE3D66-CE19-5733-96AE-E76FDFAB56B1}" dt="2025-09-29T00:39:17.732" v="9602" actId="931"/>
          <ac:spMkLst>
            <pc:docMk/>
            <pc:sldMk cId="1798682273" sldId="269"/>
            <ac:spMk id="3" creationId="{21BB83E6-19BC-658D-3D46-236E7AEC6D0E}"/>
          </ac:spMkLst>
        </pc:spChg>
        <pc:spChg chg="add">
          <ac:chgData name="Abdul-quader, Athar" userId="ffafe1d0-d07a-4926-a635-99f6b3ac5bc2" providerId="ADAL" clId="{69FE3D66-CE19-5733-96AE-E76FDFAB56B1}" dt="2025-09-29T00:36:53.943" v="9599"/>
          <ac:spMkLst>
            <pc:docMk/>
            <pc:sldMk cId="1798682273" sldId="269"/>
            <ac:spMk id="4" creationId="{D9EDB5B6-985B-037F-716D-FAB1B758FEE4}"/>
          </ac:spMkLst>
        </pc:spChg>
        <pc:spChg chg="add">
          <ac:chgData name="Abdul-quader, Athar" userId="ffafe1d0-d07a-4926-a635-99f6b3ac5bc2" providerId="ADAL" clId="{69FE3D66-CE19-5733-96AE-E76FDFAB56B1}" dt="2025-09-29T00:37:07.224" v="9600"/>
          <ac:spMkLst>
            <pc:docMk/>
            <pc:sldMk cId="1798682273" sldId="269"/>
            <ac:spMk id="5" creationId="{209A1EEA-DBAF-B446-84E3-F2137265CAE7}"/>
          </ac:spMkLst>
        </pc:spChg>
        <pc:spChg chg="add">
          <ac:chgData name="Abdul-quader, Athar" userId="ffafe1d0-d07a-4926-a635-99f6b3ac5bc2" providerId="ADAL" clId="{69FE3D66-CE19-5733-96AE-E76FDFAB56B1}" dt="2025-09-29T00:38:51.513" v="9601"/>
          <ac:spMkLst>
            <pc:docMk/>
            <pc:sldMk cId="1798682273" sldId="269"/>
            <ac:spMk id="6" creationId="{EDDFC818-55F3-1ED1-E696-3C7E38240988}"/>
          </ac:spMkLst>
        </pc:spChg>
        <pc:spChg chg="add mod ord">
          <ac:chgData name="Abdul-quader, Athar" userId="ffafe1d0-d07a-4926-a635-99f6b3ac5bc2" providerId="ADAL" clId="{69FE3D66-CE19-5733-96AE-E76FDFAB56B1}" dt="2025-09-29T22:04:10.663" v="14880" actId="20577"/>
          <ac:spMkLst>
            <pc:docMk/>
            <pc:sldMk cId="1798682273" sldId="269"/>
            <ac:spMk id="12" creationId="{EE7868AF-C9B9-3DD6-C966-91070EED6E55}"/>
          </ac:spMkLst>
        </pc:spChg>
        <pc:spChg chg="add del">
          <ac:chgData name="Abdul-quader, Athar" userId="ffafe1d0-d07a-4926-a635-99f6b3ac5bc2" providerId="ADAL" clId="{69FE3D66-CE19-5733-96AE-E76FDFAB56B1}" dt="2025-09-29T00:50:08.421" v="10458" actId="26606"/>
          <ac:spMkLst>
            <pc:docMk/>
            <pc:sldMk cId="1798682273" sldId="269"/>
            <ac:spMk id="15" creationId="{175EAFFD-4A47-DD53-4F76-BD457E18BF1F}"/>
          </ac:spMkLst>
        </pc:spChg>
        <pc:spChg chg="add del">
          <ac:chgData name="Abdul-quader, Athar" userId="ffafe1d0-d07a-4926-a635-99f6b3ac5bc2" providerId="ADAL" clId="{69FE3D66-CE19-5733-96AE-E76FDFAB56B1}" dt="2025-09-29T00:50:08.421" v="10458" actId="26606"/>
          <ac:spMkLst>
            <pc:docMk/>
            <pc:sldMk cId="1798682273" sldId="269"/>
            <ac:spMk id="17" creationId="{7CC1FECC-9CA4-341C-7E20-4728C5147389}"/>
          </ac:spMkLst>
        </pc:spChg>
        <pc:spChg chg="add del">
          <ac:chgData name="Abdul-quader, Athar" userId="ffafe1d0-d07a-4926-a635-99f6b3ac5bc2" providerId="ADAL" clId="{69FE3D66-CE19-5733-96AE-E76FDFAB56B1}" dt="2025-09-29T00:50:01.918" v="10455" actId="26606"/>
          <ac:spMkLst>
            <pc:docMk/>
            <pc:sldMk cId="1798682273" sldId="269"/>
            <ac:spMk id="22" creationId="{4C32CD27-7027-AB2B-38F1-71C08EB84030}"/>
          </ac:spMkLst>
        </pc:spChg>
        <pc:spChg chg="add del">
          <ac:chgData name="Abdul-quader, Athar" userId="ffafe1d0-d07a-4926-a635-99f6b3ac5bc2" providerId="ADAL" clId="{69FE3D66-CE19-5733-96AE-E76FDFAB56B1}" dt="2025-09-29T00:50:01.918" v="10455" actId="26606"/>
          <ac:spMkLst>
            <pc:docMk/>
            <pc:sldMk cId="1798682273" sldId="269"/>
            <ac:spMk id="24" creationId="{C6DD38CD-CFFE-4ABA-3DC8-01ED90559EBE}"/>
          </ac:spMkLst>
        </pc:spChg>
        <pc:spChg chg="add del">
          <ac:chgData name="Abdul-quader, Athar" userId="ffafe1d0-d07a-4926-a635-99f6b3ac5bc2" providerId="ADAL" clId="{69FE3D66-CE19-5733-96AE-E76FDFAB56B1}" dt="2025-09-29T00:50:08.417" v="10457" actId="26606"/>
          <ac:spMkLst>
            <pc:docMk/>
            <pc:sldMk cId="1798682273" sldId="269"/>
            <ac:spMk id="26" creationId="{34C0330F-1D4F-4552-B799-615DD237B6DE}"/>
          </ac:spMkLst>
        </pc:spChg>
        <pc:spChg chg="add del">
          <ac:chgData name="Abdul-quader, Athar" userId="ffafe1d0-d07a-4926-a635-99f6b3ac5bc2" providerId="ADAL" clId="{69FE3D66-CE19-5733-96AE-E76FDFAB56B1}" dt="2025-09-29T00:50:08.417" v="10457" actId="26606"/>
          <ac:spMkLst>
            <pc:docMk/>
            <pc:sldMk cId="1798682273" sldId="269"/>
            <ac:spMk id="27" creationId="{92BE0106-0C20-465B-A1BE-0BAC2737B1AD}"/>
          </ac:spMkLst>
        </pc:spChg>
        <pc:spChg chg="add">
          <ac:chgData name="Abdul-quader, Athar" userId="ffafe1d0-d07a-4926-a635-99f6b3ac5bc2" providerId="ADAL" clId="{69FE3D66-CE19-5733-96AE-E76FDFAB56B1}" dt="2025-09-29T00:50:08.421" v="10458" actId="26606"/>
          <ac:spMkLst>
            <pc:docMk/>
            <pc:sldMk cId="1798682273" sldId="269"/>
            <ac:spMk id="29" creationId="{E8873F53-55B7-4E34-B697-201CF2F10D35}"/>
          </ac:spMkLst>
        </pc:spChg>
        <pc:spChg chg="add">
          <ac:chgData name="Abdul-quader, Athar" userId="ffafe1d0-d07a-4926-a635-99f6b3ac5bc2" providerId="ADAL" clId="{69FE3D66-CE19-5733-96AE-E76FDFAB56B1}" dt="2025-09-29T00:50:08.421" v="10458" actId="26606"/>
          <ac:spMkLst>
            <pc:docMk/>
            <pc:sldMk cId="1798682273" sldId="269"/>
            <ac:spMk id="30" creationId="{FD90D0AA-A57E-2DE9-0CE8-B7B306878448}"/>
          </ac:spMkLst>
        </pc:spChg>
        <pc:picChg chg="add mod">
          <ac:chgData name="Abdul-quader, Athar" userId="ffafe1d0-d07a-4926-a635-99f6b3ac5bc2" providerId="ADAL" clId="{69FE3D66-CE19-5733-96AE-E76FDFAB56B1}" dt="2025-09-29T00:50:08.421" v="10458" actId="26606"/>
          <ac:picMkLst>
            <pc:docMk/>
            <pc:sldMk cId="1798682273" sldId="269"/>
            <ac:picMk id="8" creationId="{9299522A-B64F-7755-F806-D39D90B27505}"/>
          </ac:picMkLst>
        </pc:picChg>
      </pc:sldChg>
      <pc:sldChg chg="addSp delSp modSp new mod setBg modNotesTx">
        <pc:chgData name="Abdul-quader, Athar" userId="ffafe1d0-d07a-4926-a635-99f6b3ac5bc2" providerId="ADAL" clId="{69FE3D66-CE19-5733-96AE-E76FDFAB56B1}" dt="2025-09-29T00:27:50.924" v="9598" actId="26606"/>
        <pc:sldMkLst>
          <pc:docMk/>
          <pc:sldMk cId="1624897214" sldId="270"/>
        </pc:sldMkLst>
        <pc:spChg chg="mod">
          <ac:chgData name="Abdul-quader, Athar" userId="ffafe1d0-d07a-4926-a635-99f6b3ac5bc2" providerId="ADAL" clId="{69FE3D66-CE19-5733-96AE-E76FDFAB56B1}" dt="2025-09-29T00:27:50.924" v="9598" actId="26606"/>
          <ac:spMkLst>
            <pc:docMk/>
            <pc:sldMk cId="1624897214" sldId="270"/>
            <ac:spMk id="2" creationId="{E2AF105E-F328-CFD6-99CE-2DFCCA4CB9B5}"/>
          </ac:spMkLst>
        </pc:spChg>
        <pc:spChg chg="mod ord">
          <ac:chgData name="Abdul-quader, Athar" userId="ffafe1d0-d07a-4926-a635-99f6b3ac5bc2" providerId="ADAL" clId="{69FE3D66-CE19-5733-96AE-E76FDFAB56B1}" dt="2025-09-29T00:27:50.924" v="9598" actId="26606"/>
          <ac:spMkLst>
            <pc:docMk/>
            <pc:sldMk cId="1624897214" sldId="270"/>
            <ac:spMk id="3" creationId="{28286B92-A320-E2BC-F298-894838B3673B}"/>
          </ac:spMkLst>
        </pc:spChg>
        <pc:spChg chg="add">
          <ac:chgData name="Abdul-quader, Athar" userId="ffafe1d0-d07a-4926-a635-99f6b3ac5bc2" providerId="ADAL" clId="{69FE3D66-CE19-5733-96AE-E76FDFAB56B1}" dt="2025-09-29T00:27:36.945" v="9576" actId="26606"/>
          <ac:spMkLst>
            <pc:docMk/>
            <pc:sldMk cId="1624897214" sldId="270"/>
            <ac:spMk id="6151" creationId="{AD1BDCCC-E676-2A7E-BE11-2B8C23DB287F}"/>
          </ac:spMkLst>
        </pc:spChg>
        <pc:spChg chg="add">
          <ac:chgData name="Abdul-quader, Athar" userId="ffafe1d0-d07a-4926-a635-99f6b3ac5bc2" providerId="ADAL" clId="{69FE3D66-CE19-5733-96AE-E76FDFAB56B1}" dt="2025-09-29T00:27:36.945" v="9576" actId="26606"/>
          <ac:spMkLst>
            <pc:docMk/>
            <pc:sldMk cId="1624897214" sldId="270"/>
            <ac:spMk id="6153" creationId="{781C97B1-8A09-6383-8C65-A3B73577816A}"/>
          </ac:spMkLst>
        </pc:spChg>
        <pc:spChg chg="add del">
          <ac:chgData name="Abdul-quader, Athar" userId="ffafe1d0-d07a-4926-a635-99f6b3ac5bc2" providerId="ADAL" clId="{69FE3D66-CE19-5733-96AE-E76FDFAB56B1}" dt="2025-09-29T00:27:44.552" v="9579" actId="26606"/>
          <ac:spMkLst>
            <pc:docMk/>
            <pc:sldMk cId="1624897214" sldId="270"/>
            <ac:spMk id="6155" creationId="{9E10BDB4-64F2-477D-A03B-9F8352D5E02E}"/>
          </ac:spMkLst>
        </pc:spChg>
        <pc:spChg chg="add del">
          <ac:chgData name="Abdul-quader, Athar" userId="ffafe1d0-d07a-4926-a635-99f6b3ac5bc2" providerId="ADAL" clId="{69FE3D66-CE19-5733-96AE-E76FDFAB56B1}" dt="2025-09-29T00:27:44.552" v="9579" actId="26606"/>
          <ac:spMkLst>
            <pc:docMk/>
            <pc:sldMk cId="1624897214" sldId="270"/>
            <ac:spMk id="6156" creationId="{887F59F2-5FBC-40CD-AD35-376AECE49EA6}"/>
          </ac:spMkLst>
        </pc:spChg>
        <pc:spChg chg="add del">
          <ac:chgData name="Abdul-quader, Athar" userId="ffafe1d0-d07a-4926-a635-99f6b3ac5bc2" providerId="ADAL" clId="{69FE3D66-CE19-5733-96AE-E76FDFAB56B1}" dt="2025-09-29T00:27:45.066" v="9581" actId="26606"/>
          <ac:spMkLst>
            <pc:docMk/>
            <pc:sldMk cId="1624897214" sldId="270"/>
            <ac:spMk id="6158" creationId="{9E10BDB4-64F2-477D-A03B-9F8352D5E02E}"/>
          </ac:spMkLst>
        </pc:spChg>
        <pc:spChg chg="add del">
          <ac:chgData name="Abdul-quader, Athar" userId="ffafe1d0-d07a-4926-a635-99f6b3ac5bc2" providerId="ADAL" clId="{69FE3D66-CE19-5733-96AE-E76FDFAB56B1}" dt="2025-09-29T00:27:45.066" v="9581" actId="26606"/>
          <ac:spMkLst>
            <pc:docMk/>
            <pc:sldMk cId="1624897214" sldId="270"/>
            <ac:spMk id="6159" creationId="{B3367C65-B72C-202E-98A7-9B20F8F2F526}"/>
          </ac:spMkLst>
        </pc:spChg>
        <pc:spChg chg="add del">
          <ac:chgData name="Abdul-quader, Athar" userId="ffafe1d0-d07a-4926-a635-99f6b3ac5bc2" providerId="ADAL" clId="{69FE3D66-CE19-5733-96AE-E76FDFAB56B1}" dt="2025-09-29T00:27:45.066" v="9581" actId="26606"/>
          <ac:spMkLst>
            <pc:docMk/>
            <pc:sldMk cId="1624897214" sldId="270"/>
            <ac:spMk id="6160" creationId="{AE558C32-DE71-E6B3-A032-D3EA9CB0FC2E}"/>
          </ac:spMkLst>
        </pc:spChg>
        <pc:spChg chg="add del">
          <ac:chgData name="Abdul-quader, Athar" userId="ffafe1d0-d07a-4926-a635-99f6b3ac5bc2" providerId="ADAL" clId="{69FE3D66-CE19-5733-96AE-E76FDFAB56B1}" dt="2025-09-29T00:27:46.283" v="9583" actId="26606"/>
          <ac:spMkLst>
            <pc:docMk/>
            <pc:sldMk cId="1624897214" sldId="270"/>
            <ac:spMk id="6162" creationId="{9E10BDB4-64F2-477D-A03B-9F8352D5E02E}"/>
          </ac:spMkLst>
        </pc:spChg>
        <pc:spChg chg="add del">
          <ac:chgData name="Abdul-quader, Athar" userId="ffafe1d0-d07a-4926-a635-99f6b3ac5bc2" providerId="ADAL" clId="{69FE3D66-CE19-5733-96AE-E76FDFAB56B1}" dt="2025-09-29T00:27:46.283" v="9583" actId="26606"/>
          <ac:spMkLst>
            <pc:docMk/>
            <pc:sldMk cId="1624897214" sldId="270"/>
            <ac:spMk id="6163" creationId="{887F59F2-5FBC-40CD-AD35-376AECE49EA6}"/>
          </ac:spMkLst>
        </pc:spChg>
        <pc:spChg chg="add del">
          <ac:chgData name="Abdul-quader, Athar" userId="ffafe1d0-d07a-4926-a635-99f6b3ac5bc2" providerId="ADAL" clId="{69FE3D66-CE19-5733-96AE-E76FDFAB56B1}" dt="2025-09-29T00:27:46.833" v="9585" actId="26606"/>
          <ac:spMkLst>
            <pc:docMk/>
            <pc:sldMk cId="1624897214" sldId="270"/>
            <ac:spMk id="6165" creationId="{9E10BDB4-64F2-477D-A03B-9F8352D5E02E}"/>
          </ac:spMkLst>
        </pc:spChg>
        <pc:spChg chg="add del">
          <ac:chgData name="Abdul-quader, Athar" userId="ffafe1d0-d07a-4926-a635-99f6b3ac5bc2" providerId="ADAL" clId="{69FE3D66-CE19-5733-96AE-E76FDFAB56B1}" dt="2025-09-29T00:27:46.833" v="9585" actId="26606"/>
          <ac:spMkLst>
            <pc:docMk/>
            <pc:sldMk cId="1624897214" sldId="270"/>
            <ac:spMk id="6166" creationId="{B3367C65-B72C-202E-98A7-9B20F8F2F526}"/>
          </ac:spMkLst>
        </pc:spChg>
        <pc:spChg chg="add del">
          <ac:chgData name="Abdul-quader, Athar" userId="ffafe1d0-d07a-4926-a635-99f6b3ac5bc2" providerId="ADAL" clId="{69FE3D66-CE19-5733-96AE-E76FDFAB56B1}" dt="2025-09-29T00:27:46.833" v="9585" actId="26606"/>
          <ac:spMkLst>
            <pc:docMk/>
            <pc:sldMk cId="1624897214" sldId="270"/>
            <ac:spMk id="6167" creationId="{AE558C32-DE71-E6B3-A032-D3EA9CB0FC2E}"/>
          </ac:spMkLst>
        </pc:spChg>
        <pc:spChg chg="add del">
          <ac:chgData name="Abdul-quader, Athar" userId="ffafe1d0-d07a-4926-a635-99f6b3ac5bc2" providerId="ADAL" clId="{69FE3D66-CE19-5733-96AE-E76FDFAB56B1}" dt="2025-09-29T00:27:47.568" v="9587" actId="26606"/>
          <ac:spMkLst>
            <pc:docMk/>
            <pc:sldMk cId="1624897214" sldId="270"/>
            <ac:spMk id="6169" creationId="{9E10BDB4-64F2-477D-A03B-9F8352D5E02E}"/>
          </ac:spMkLst>
        </pc:spChg>
        <pc:spChg chg="add del">
          <ac:chgData name="Abdul-quader, Athar" userId="ffafe1d0-d07a-4926-a635-99f6b3ac5bc2" providerId="ADAL" clId="{69FE3D66-CE19-5733-96AE-E76FDFAB56B1}" dt="2025-09-29T00:27:47.568" v="9587" actId="26606"/>
          <ac:spMkLst>
            <pc:docMk/>
            <pc:sldMk cId="1624897214" sldId="270"/>
            <ac:spMk id="6170" creationId="{887F59F2-5FBC-40CD-AD35-376AECE49EA6}"/>
          </ac:spMkLst>
        </pc:spChg>
        <pc:spChg chg="add del">
          <ac:chgData name="Abdul-quader, Athar" userId="ffafe1d0-d07a-4926-a635-99f6b3ac5bc2" providerId="ADAL" clId="{69FE3D66-CE19-5733-96AE-E76FDFAB56B1}" dt="2025-09-29T00:27:48.585" v="9589" actId="26606"/>
          <ac:spMkLst>
            <pc:docMk/>
            <pc:sldMk cId="1624897214" sldId="270"/>
            <ac:spMk id="6172" creationId="{9E10BDB4-64F2-477D-A03B-9F8352D5E02E}"/>
          </ac:spMkLst>
        </pc:spChg>
        <pc:spChg chg="add del">
          <ac:chgData name="Abdul-quader, Athar" userId="ffafe1d0-d07a-4926-a635-99f6b3ac5bc2" providerId="ADAL" clId="{69FE3D66-CE19-5733-96AE-E76FDFAB56B1}" dt="2025-09-29T00:27:48.585" v="9589" actId="26606"/>
          <ac:spMkLst>
            <pc:docMk/>
            <pc:sldMk cId="1624897214" sldId="270"/>
            <ac:spMk id="6173" creationId="{B3367C65-B72C-202E-98A7-9B20F8F2F526}"/>
          </ac:spMkLst>
        </pc:spChg>
        <pc:spChg chg="add del">
          <ac:chgData name="Abdul-quader, Athar" userId="ffafe1d0-d07a-4926-a635-99f6b3ac5bc2" providerId="ADAL" clId="{69FE3D66-CE19-5733-96AE-E76FDFAB56B1}" dt="2025-09-29T00:27:48.585" v="9589" actId="26606"/>
          <ac:spMkLst>
            <pc:docMk/>
            <pc:sldMk cId="1624897214" sldId="270"/>
            <ac:spMk id="6174" creationId="{AE558C32-DE71-E6B3-A032-D3EA9CB0FC2E}"/>
          </ac:spMkLst>
        </pc:spChg>
        <pc:spChg chg="add del">
          <ac:chgData name="Abdul-quader, Athar" userId="ffafe1d0-d07a-4926-a635-99f6b3ac5bc2" providerId="ADAL" clId="{69FE3D66-CE19-5733-96AE-E76FDFAB56B1}" dt="2025-09-29T00:27:49.052" v="9591" actId="26606"/>
          <ac:spMkLst>
            <pc:docMk/>
            <pc:sldMk cId="1624897214" sldId="270"/>
            <ac:spMk id="6176" creationId="{9E10BDB4-64F2-477D-A03B-9F8352D5E02E}"/>
          </ac:spMkLst>
        </pc:spChg>
        <pc:spChg chg="add del">
          <ac:chgData name="Abdul-quader, Athar" userId="ffafe1d0-d07a-4926-a635-99f6b3ac5bc2" providerId="ADAL" clId="{69FE3D66-CE19-5733-96AE-E76FDFAB56B1}" dt="2025-09-29T00:27:49.052" v="9591" actId="26606"/>
          <ac:spMkLst>
            <pc:docMk/>
            <pc:sldMk cId="1624897214" sldId="270"/>
            <ac:spMk id="6177" creationId="{887F59F2-5FBC-40CD-AD35-376AECE49EA6}"/>
          </ac:spMkLst>
        </pc:spChg>
        <pc:spChg chg="add del">
          <ac:chgData name="Abdul-quader, Athar" userId="ffafe1d0-d07a-4926-a635-99f6b3ac5bc2" providerId="ADAL" clId="{69FE3D66-CE19-5733-96AE-E76FDFAB56B1}" dt="2025-09-29T00:27:49.718" v="9593" actId="26606"/>
          <ac:spMkLst>
            <pc:docMk/>
            <pc:sldMk cId="1624897214" sldId="270"/>
            <ac:spMk id="6179" creationId="{9E10BDB4-64F2-477D-A03B-9F8352D5E02E}"/>
          </ac:spMkLst>
        </pc:spChg>
        <pc:spChg chg="add del">
          <ac:chgData name="Abdul-quader, Athar" userId="ffafe1d0-d07a-4926-a635-99f6b3ac5bc2" providerId="ADAL" clId="{69FE3D66-CE19-5733-96AE-E76FDFAB56B1}" dt="2025-09-29T00:27:49.718" v="9593" actId="26606"/>
          <ac:spMkLst>
            <pc:docMk/>
            <pc:sldMk cId="1624897214" sldId="270"/>
            <ac:spMk id="6180" creationId="{B3367C65-B72C-202E-98A7-9B20F8F2F526}"/>
          </ac:spMkLst>
        </pc:spChg>
        <pc:spChg chg="add del">
          <ac:chgData name="Abdul-quader, Athar" userId="ffafe1d0-d07a-4926-a635-99f6b3ac5bc2" providerId="ADAL" clId="{69FE3D66-CE19-5733-96AE-E76FDFAB56B1}" dt="2025-09-29T00:27:49.718" v="9593" actId="26606"/>
          <ac:spMkLst>
            <pc:docMk/>
            <pc:sldMk cId="1624897214" sldId="270"/>
            <ac:spMk id="6181" creationId="{AE558C32-DE71-E6B3-A032-D3EA9CB0FC2E}"/>
          </ac:spMkLst>
        </pc:spChg>
        <pc:spChg chg="add del">
          <ac:chgData name="Abdul-quader, Athar" userId="ffafe1d0-d07a-4926-a635-99f6b3ac5bc2" providerId="ADAL" clId="{69FE3D66-CE19-5733-96AE-E76FDFAB56B1}" dt="2025-09-29T00:27:50.369" v="9595" actId="26606"/>
          <ac:spMkLst>
            <pc:docMk/>
            <pc:sldMk cId="1624897214" sldId="270"/>
            <ac:spMk id="6183" creationId="{9E10BDB4-64F2-477D-A03B-9F8352D5E02E}"/>
          </ac:spMkLst>
        </pc:spChg>
        <pc:spChg chg="add del">
          <ac:chgData name="Abdul-quader, Athar" userId="ffafe1d0-d07a-4926-a635-99f6b3ac5bc2" providerId="ADAL" clId="{69FE3D66-CE19-5733-96AE-E76FDFAB56B1}" dt="2025-09-29T00:27:50.369" v="9595" actId="26606"/>
          <ac:spMkLst>
            <pc:docMk/>
            <pc:sldMk cId="1624897214" sldId="270"/>
            <ac:spMk id="6184" creationId="{887F59F2-5FBC-40CD-AD35-376AECE49EA6}"/>
          </ac:spMkLst>
        </pc:spChg>
        <pc:spChg chg="add del">
          <ac:chgData name="Abdul-quader, Athar" userId="ffafe1d0-d07a-4926-a635-99f6b3ac5bc2" providerId="ADAL" clId="{69FE3D66-CE19-5733-96AE-E76FDFAB56B1}" dt="2025-09-29T00:27:50.919" v="9597" actId="26606"/>
          <ac:spMkLst>
            <pc:docMk/>
            <pc:sldMk cId="1624897214" sldId="270"/>
            <ac:spMk id="6186" creationId="{9E10BDB4-64F2-477D-A03B-9F8352D5E02E}"/>
          </ac:spMkLst>
        </pc:spChg>
        <pc:spChg chg="add del">
          <ac:chgData name="Abdul-quader, Athar" userId="ffafe1d0-d07a-4926-a635-99f6b3ac5bc2" providerId="ADAL" clId="{69FE3D66-CE19-5733-96AE-E76FDFAB56B1}" dt="2025-09-29T00:27:50.919" v="9597" actId="26606"/>
          <ac:spMkLst>
            <pc:docMk/>
            <pc:sldMk cId="1624897214" sldId="270"/>
            <ac:spMk id="6187" creationId="{B3367C65-B72C-202E-98A7-9B20F8F2F526}"/>
          </ac:spMkLst>
        </pc:spChg>
        <pc:spChg chg="add del">
          <ac:chgData name="Abdul-quader, Athar" userId="ffafe1d0-d07a-4926-a635-99f6b3ac5bc2" providerId="ADAL" clId="{69FE3D66-CE19-5733-96AE-E76FDFAB56B1}" dt="2025-09-29T00:27:50.919" v="9597" actId="26606"/>
          <ac:spMkLst>
            <pc:docMk/>
            <pc:sldMk cId="1624897214" sldId="270"/>
            <ac:spMk id="6188" creationId="{AE558C32-DE71-E6B3-A032-D3EA9CB0FC2E}"/>
          </ac:spMkLst>
        </pc:spChg>
        <pc:spChg chg="add">
          <ac:chgData name="Abdul-quader, Athar" userId="ffafe1d0-d07a-4926-a635-99f6b3ac5bc2" providerId="ADAL" clId="{69FE3D66-CE19-5733-96AE-E76FDFAB56B1}" dt="2025-09-29T00:27:50.924" v="9598" actId="26606"/>
          <ac:spMkLst>
            <pc:docMk/>
            <pc:sldMk cId="1624897214" sldId="270"/>
            <ac:spMk id="6190" creationId="{9E10BDB4-64F2-477D-A03B-9F8352D5E02E}"/>
          </ac:spMkLst>
        </pc:spChg>
        <pc:spChg chg="add">
          <ac:chgData name="Abdul-quader, Athar" userId="ffafe1d0-d07a-4926-a635-99f6b3ac5bc2" providerId="ADAL" clId="{69FE3D66-CE19-5733-96AE-E76FDFAB56B1}" dt="2025-09-29T00:27:50.924" v="9598" actId="26606"/>
          <ac:spMkLst>
            <pc:docMk/>
            <pc:sldMk cId="1624897214" sldId="270"/>
            <ac:spMk id="6191" creationId="{887F59F2-5FBC-40CD-AD35-376AECE49EA6}"/>
          </ac:spMkLst>
        </pc:spChg>
        <pc:picChg chg="add mod">
          <ac:chgData name="Abdul-quader, Athar" userId="ffafe1d0-d07a-4926-a635-99f6b3ac5bc2" providerId="ADAL" clId="{69FE3D66-CE19-5733-96AE-E76FDFAB56B1}" dt="2025-09-29T00:27:50.924" v="9598" actId="26606"/>
          <ac:picMkLst>
            <pc:docMk/>
            <pc:sldMk cId="1624897214" sldId="270"/>
            <ac:picMk id="6146" creationId="{97C44CDB-BDC7-40C7-C365-89C214B70190}"/>
          </ac:picMkLst>
        </pc:picChg>
      </pc:sldChg>
      <pc:sldChg chg="addSp delSp modSp new mod setBg modNotesTx">
        <pc:chgData name="Abdul-quader, Athar" userId="ffafe1d0-d07a-4926-a635-99f6b3ac5bc2" providerId="ADAL" clId="{69FE3D66-CE19-5733-96AE-E76FDFAB56B1}" dt="2025-09-29T22:03:15.034" v="14626" actId="20577"/>
        <pc:sldMkLst>
          <pc:docMk/>
          <pc:sldMk cId="1977451278" sldId="271"/>
        </pc:sldMkLst>
        <pc:spChg chg="del mod">
          <ac:chgData name="Abdul-quader, Athar" userId="ffafe1d0-d07a-4926-a635-99f6b3ac5bc2" providerId="ADAL" clId="{69FE3D66-CE19-5733-96AE-E76FDFAB56B1}" dt="2025-09-29T00:47:56.757" v="10070" actId="478"/>
          <ac:spMkLst>
            <pc:docMk/>
            <pc:sldMk cId="1977451278" sldId="271"/>
            <ac:spMk id="2" creationId="{500B1B9E-2C9E-D4F5-2B9A-A3B5333CEE93}"/>
          </ac:spMkLst>
        </pc:spChg>
        <pc:spChg chg="del">
          <ac:chgData name="Abdul-quader, Athar" userId="ffafe1d0-d07a-4926-a635-99f6b3ac5bc2" providerId="ADAL" clId="{69FE3D66-CE19-5733-96AE-E76FDFAB56B1}" dt="2025-09-29T00:47:12.929" v="10055" actId="931"/>
          <ac:spMkLst>
            <pc:docMk/>
            <pc:sldMk cId="1977451278" sldId="271"/>
            <ac:spMk id="3" creationId="{0D967C90-F07D-B8E5-940C-77C3D819DE07}"/>
          </ac:spMkLst>
        </pc:spChg>
        <pc:spChg chg="add del mod">
          <ac:chgData name="Abdul-quader, Athar" userId="ffafe1d0-d07a-4926-a635-99f6b3ac5bc2" providerId="ADAL" clId="{69FE3D66-CE19-5733-96AE-E76FDFAB56B1}" dt="2025-09-29T00:47:28.034" v="10062" actId="931"/>
          <ac:spMkLst>
            <pc:docMk/>
            <pc:sldMk cId="1977451278" sldId="271"/>
            <ac:spMk id="9" creationId="{CB7FE66D-AEA5-338A-275F-B52CEC0A4E34}"/>
          </ac:spMkLst>
        </pc:spChg>
        <pc:spChg chg="add del">
          <ac:chgData name="Abdul-quader, Athar" userId="ffafe1d0-d07a-4926-a635-99f6b3ac5bc2" providerId="ADAL" clId="{69FE3D66-CE19-5733-96AE-E76FDFAB56B1}" dt="2025-09-29T00:48:11.613" v="10075" actId="26606"/>
          <ac:spMkLst>
            <pc:docMk/>
            <pc:sldMk cId="1977451278" sldId="271"/>
            <ac:spMk id="18" creationId="{774A975B-A886-5202-0489-6965514A0D14}"/>
          </ac:spMkLst>
        </pc:spChg>
        <pc:spChg chg="add del">
          <ac:chgData name="Abdul-quader, Athar" userId="ffafe1d0-d07a-4926-a635-99f6b3ac5bc2" providerId="ADAL" clId="{69FE3D66-CE19-5733-96AE-E76FDFAB56B1}" dt="2025-09-29T00:48:11.613" v="10075" actId="26606"/>
          <ac:spMkLst>
            <pc:docMk/>
            <pc:sldMk cId="1977451278" sldId="271"/>
            <ac:spMk id="20" creationId="{EA67E988-5919-57BB-C7DE-D3EAD38A3045}"/>
          </ac:spMkLst>
        </pc:spChg>
        <pc:spChg chg="add del">
          <ac:chgData name="Abdul-quader, Athar" userId="ffafe1d0-d07a-4926-a635-99f6b3ac5bc2" providerId="ADAL" clId="{69FE3D66-CE19-5733-96AE-E76FDFAB56B1}" dt="2025-09-29T00:48:11.613" v="10075" actId="26606"/>
          <ac:spMkLst>
            <pc:docMk/>
            <pc:sldMk cId="1977451278" sldId="271"/>
            <ac:spMk id="22" creationId="{FAF3766F-DEF3-4802-BB0D-7A18EDD9704F}"/>
          </ac:spMkLst>
        </pc:spChg>
        <pc:spChg chg="add del">
          <ac:chgData name="Abdul-quader, Athar" userId="ffafe1d0-d07a-4926-a635-99f6b3ac5bc2" providerId="ADAL" clId="{69FE3D66-CE19-5733-96AE-E76FDFAB56B1}" dt="2025-09-29T00:48:11.613" v="10075" actId="26606"/>
          <ac:spMkLst>
            <pc:docMk/>
            <pc:sldMk cId="1977451278" sldId="271"/>
            <ac:spMk id="24" creationId="{DCC11005-BC53-5976-9587-FB0B62EF64BB}"/>
          </ac:spMkLst>
        </pc:spChg>
        <pc:spChg chg="add">
          <ac:chgData name="Abdul-quader, Athar" userId="ffafe1d0-d07a-4926-a635-99f6b3ac5bc2" providerId="ADAL" clId="{69FE3D66-CE19-5733-96AE-E76FDFAB56B1}" dt="2025-09-29T00:48:11.613" v="10075" actId="26606"/>
          <ac:spMkLst>
            <pc:docMk/>
            <pc:sldMk cId="1977451278" sldId="271"/>
            <ac:spMk id="26" creationId="{EA67E988-5919-57BB-C7DE-D3EAD38A3045}"/>
          </ac:spMkLst>
        </pc:spChg>
        <pc:spChg chg="add">
          <ac:chgData name="Abdul-quader, Athar" userId="ffafe1d0-d07a-4926-a635-99f6b3ac5bc2" providerId="ADAL" clId="{69FE3D66-CE19-5733-96AE-E76FDFAB56B1}" dt="2025-09-29T00:48:11.613" v="10075" actId="26606"/>
          <ac:spMkLst>
            <pc:docMk/>
            <pc:sldMk cId="1977451278" sldId="271"/>
            <ac:spMk id="27" creationId="{FAF3766F-DEF3-4802-BB0D-7A18EDD9704F}"/>
          </ac:spMkLst>
        </pc:spChg>
        <pc:spChg chg="add del">
          <ac:chgData name="Abdul-quader, Athar" userId="ffafe1d0-d07a-4926-a635-99f6b3ac5bc2" providerId="ADAL" clId="{69FE3D66-CE19-5733-96AE-E76FDFAB56B1}" dt="2025-09-29T00:48:08.721" v="10074" actId="26606"/>
          <ac:spMkLst>
            <pc:docMk/>
            <pc:sldMk cId="1977451278" sldId="271"/>
            <ac:spMk id="28" creationId="{83813FE3-2E3B-E8FF-40DF-775DB024A35A}"/>
          </ac:spMkLst>
        </pc:spChg>
        <pc:spChg chg="add">
          <ac:chgData name="Abdul-quader, Athar" userId="ffafe1d0-d07a-4926-a635-99f6b3ac5bc2" providerId="ADAL" clId="{69FE3D66-CE19-5733-96AE-E76FDFAB56B1}" dt="2025-09-29T00:48:11.613" v="10075" actId="26606"/>
          <ac:spMkLst>
            <pc:docMk/>
            <pc:sldMk cId="1977451278" sldId="271"/>
            <ac:spMk id="29" creationId="{774A975B-A886-5202-0489-6965514A0D14}"/>
          </ac:spMkLst>
        </pc:spChg>
        <pc:spChg chg="add del">
          <ac:chgData name="Abdul-quader, Athar" userId="ffafe1d0-d07a-4926-a635-99f6b3ac5bc2" providerId="ADAL" clId="{69FE3D66-CE19-5733-96AE-E76FDFAB56B1}" dt="2025-09-29T00:48:08.721" v="10074" actId="26606"/>
          <ac:spMkLst>
            <pc:docMk/>
            <pc:sldMk cId="1977451278" sldId="271"/>
            <ac:spMk id="31" creationId="{9EE42DCE-4A4F-44C4-84E5-261B3BEEF1DA}"/>
          </ac:spMkLst>
        </pc:spChg>
        <pc:spChg chg="add del">
          <ac:chgData name="Abdul-quader, Athar" userId="ffafe1d0-d07a-4926-a635-99f6b3ac5bc2" providerId="ADAL" clId="{69FE3D66-CE19-5733-96AE-E76FDFAB56B1}" dt="2025-09-29T00:48:08.721" v="10074" actId="26606"/>
          <ac:spMkLst>
            <pc:docMk/>
            <pc:sldMk cId="1977451278" sldId="271"/>
            <ac:spMk id="33" creationId="{F6C8F56F-DFA1-4C0D-A403-803478FC2838}"/>
          </ac:spMkLst>
        </pc:spChg>
        <pc:spChg chg="add">
          <ac:chgData name="Abdul-quader, Athar" userId="ffafe1d0-d07a-4926-a635-99f6b3ac5bc2" providerId="ADAL" clId="{69FE3D66-CE19-5733-96AE-E76FDFAB56B1}" dt="2025-09-29T00:48:11.613" v="10075" actId="26606"/>
          <ac:spMkLst>
            <pc:docMk/>
            <pc:sldMk cId="1977451278" sldId="271"/>
            <ac:spMk id="35" creationId="{DCC11005-BC53-5976-9587-FB0B62EF64BB}"/>
          </ac:spMkLst>
        </pc:spChg>
        <pc:picChg chg="add del mod">
          <ac:chgData name="Abdul-quader, Athar" userId="ffafe1d0-d07a-4926-a635-99f6b3ac5bc2" providerId="ADAL" clId="{69FE3D66-CE19-5733-96AE-E76FDFAB56B1}" dt="2025-09-29T00:47:18.766" v="10061" actId="478"/>
          <ac:picMkLst>
            <pc:docMk/>
            <pc:sldMk cId="1977451278" sldId="271"/>
            <ac:picMk id="5" creationId="{4D196BEB-0BB6-7175-7982-E15BC78A9DF2}"/>
          </ac:picMkLst>
        </pc:picChg>
        <pc:picChg chg="add del mod">
          <ac:chgData name="Abdul-quader, Athar" userId="ffafe1d0-d07a-4926-a635-99f6b3ac5bc2" providerId="ADAL" clId="{69FE3D66-CE19-5733-96AE-E76FDFAB56B1}" dt="2025-09-29T00:47:18.766" v="10061" actId="478"/>
          <ac:picMkLst>
            <pc:docMk/>
            <pc:sldMk cId="1977451278" sldId="271"/>
            <ac:picMk id="7" creationId="{510200FA-B63E-858B-D210-57A3D6321672}"/>
          </ac:picMkLst>
        </pc:picChg>
        <pc:picChg chg="add mod ord">
          <ac:chgData name="Abdul-quader, Athar" userId="ffafe1d0-d07a-4926-a635-99f6b3ac5bc2" providerId="ADAL" clId="{69FE3D66-CE19-5733-96AE-E76FDFAB56B1}" dt="2025-09-29T00:48:26.182" v="10159" actId="962"/>
          <ac:picMkLst>
            <pc:docMk/>
            <pc:sldMk cId="1977451278" sldId="271"/>
            <ac:picMk id="11" creationId="{BE750800-7E3F-EA09-FC53-39BFDAEDA946}"/>
          </ac:picMkLst>
        </pc:picChg>
        <pc:picChg chg="add mod">
          <ac:chgData name="Abdul-quader, Athar" userId="ffafe1d0-d07a-4926-a635-99f6b3ac5bc2" providerId="ADAL" clId="{69FE3D66-CE19-5733-96AE-E76FDFAB56B1}" dt="2025-09-29T00:48:34.124" v="10257" actId="962"/>
          <ac:picMkLst>
            <pc:docMk/>
            <pc:sldMk cId="1977451278" sldId="271"/>
            <ac:picMk id="13" creationId="{E16F95B5-BF6C-1335-6826-25DE34B6C347}"/>
          </ac:picMkLst>
        </pc:picChg>
      </pc:sldChg>
      <pc:sldChg chg="addSp delSp modSp new mod setBg setClrOvrMap modNotesTx">
        <pc:chgData name="Abdul-quader, Athar" userId="ffafe1d0-d07a-4926-a635-99f6b3ac5bc2" providerId="ADAL" clId="{69FE3D66-CE19-5733-96AE-E76FDFAB56B1}" dt="2025-09-29T22:01:52.419" v="14155" actId="20577"/>
        <pc:sldMkLst>
          <pc:docMk/>
          <pc:sldMk cId="878066056" sldId="272"/>
        </pc:sldMkLst>
        <pc:spChg chg="del mod ord">
          <ac:chgData name="Abdul-quader, Athar" userId="ffafe1d0-d07a-4926-a635-99f6b3ac5bc2" providerId="ADAL" clId="{69FE3D66-CE19-5733-96AE-E76FDFAB56B1}" dt="2025-09-29T22:00:54.315" v="13899" actId="478"/>
          <ac:spMkLst>
            <pc:docMk/>
            <pc:sldMk cId="878066056" sldId="272"/>
            <ac:spMk id="2" creationId="{E9E5EE35-C287-5753-D676-BDF8F92E9C1F}"/>
          </ac:spMkLst>
        </pc:spChg>
        <pc:spChg chg="add del mod">
          <ac:chgData name="Abdul-quader, Athar" userId="ffafe1d0-d07a-4926-a635-99f6b3ac5bc2" providerId="ADAL" clId="{69FE3D66-CE19-5733-96AE-E76FDFAB56B1}" dt="2025-09-29T22:00:57.263" v="13900" actId="478"/>
          <ac:spMkLst>
            <pc:docMk/>
            <pc:sldMk cId="878066056" sldId="272"/>
            <ac:spMk id="3" creationId="{2BC2B387-C974-F88C-AD1A-D5249C140555}"/>
          </ac:spMkLst>
        </pc:spChg>
        <pc:spChg chg="add del mod">
          <ac:chgData name="Abdul-quader, Athar" userId="ffafe1d0-d07a-4926-a635-99f6b3ac5bc2" providerId="ADAL" clId="{69FE3D66-CE19-5733-96AE-E76FDFAB56B1}" dt="2025-09-29T22:00:50.832" v="13896" actId="478"/>
          <ac:spMkLst>
            <pc:docMk/>
            <pc:sldMk cId="878066056" sldId="272"/>
            <ac:spMk id="6" creationId="{3CC5C284-AEE6-4709-A0A0-4E047E67EF59}"/>
          </ac:spMkLst>
        </pc:spChg>
        <pc:spChg chg="add del">
          <ac:chgData name="Abdul-quader, Athar" userId="ffafe1d0-d07a-4926-a635-99f6b3ac5bc2" providerId="ADAL" clId="{69FE3D66-CE19-5733-96AE-E76FDFAB56B1}" dt="2025-09-29T22:00:51.136" v="13897" actId="26606"/>
          <ac:spMkLst>
            <pc:docMk/>
            <pc:sldMk cId="878066056" sldId="272"/>
            <ac:spMk id="9" creationId="{774A975B-A886-5202-0489-6965514A0D14}"/>
          </ac:spMkLst>
        </pc:spChg>
        <pc:spChg chg="add del">
          <ac:chgData name="Abdul-quader, Athar" userId="ffafe1d0-d07a-4926-a635-99f6b3ac5bc2" providerId="ADAL" clId="{69FE3D66-CE19-5733-96AE-E76FDFAB56B1}" dt="2025-09-29T22:00:51.136" v="13897" actId="26606"/>
          <ac:spMkLst>
            <pc:docMk/>
            <pc:sldMk cId="878066056" sldId="272"/>
            <ac:spMk id="11" creationId="{EA67E988-5919-57BB-C7DE-D3EAD38A3045}"/>
          </ac:spMkLst>
        </pc:spChg>
        <pc:spChg chg="add">
          <ac:chgData name="Abdul-quader, Athar" userId="ffafe1d0-d07a-4926-a635-99f6b3ac5bc2" providerId="ADAL" clId="{69FE3D66-CE19-5733-96AE-E76FDFAB56B1}" dt="2025-09-29T22:01:04.791" v="13902" actId="26606"/>
          <ac:spMkLst>
            <pc:docMk/>
            <pc:sldMk cId="878066056" sldId="272"/>
            <ac:spMk id="12" creationId="{E20BB609-EF92-42DB-836C-0699A590B5CF}"/>
          </ac:spMkLst>
        </pc:spChg>
        <pc:spChg chg="add del">
          <ac:chgData name="Abdul-quader, Athar" userId="ffafe1d0-d07a-4926-a635-99f6b3ac5bc2" providerId="ADAL" clId="{69FE3D66-CE19-5733-96AE-E76FDFAB56B1}" dt="2025-09-29T22:00:51.136" v="13897" actId="26606"/>
          <ac:spMkLst>
            <pc:docMk/>
            <pc:sldMk cId="878066056" sldId="272"/>
            <ac:spMk id="13" creationId="{0EECA69B-4C2A-7F31-8019-E90DB3BD49CB}"/>
          </ac:spMkLst>
        </pc:spChg>
        <pc:spChg chg="add del">
          <ac:chgData name="Abdul-quader, Athar" userId="ffafe1d0-d07a-4926-a635-99f6b3ac5bc2" providerId="ADAL" clId="{69FE3D66-CE19-5733-96AE-E76FDFAB56B1}" dt="2025-09-29T22:00:51.136" v="13897" actId="26606"/>
          <ac:spMkLst>
            <pc:docMk/>
            <pc:sldMk cId="878066056" sldId="272"/>
            <ac:spMk id="15" creationId="{857DEAC1-B3AA-6569-0A44-A191DF2F3C67}"/>
          </ac:spMkLst>
        </pc:spChg>
        <pc:picChg chg="add del mod">
          <ac:chgData name="Abdul-quader, Athar" userId="ffafe1d0-d07a-4926-a635-99f6b3ac5bc2" providerId="ADAL" clId="{69FE3D66-CE19-5733-96AE-E76FDFAB56B1}" dt="2025-09-29T22:00:51.136" v="13897" actId="26606"/>
          <ac:picMkLst>
            <pc:docMk/>
            <pc:sldMk cId="878066056" sldId="272"/>
            <ac:picMk id="4" creationId="{88EB9868-C3AE-36E0-8DDB-6B8FF908FED0}"/>
          </ac:picMkLst>
        </pc:picChg>
        <pc:picChg chg="add mod">
          <ac:chgData name="Abdul-quader, Athar" userId="ffafe1d0-d07a-4926-a635-99f6b3ac5bc2" providerId="ADAL" clId="{69FE3D66-CE19-5733-96AE-E76FDFAB56B1}" dt="2025-09-29T22:01:04.791" v="13902" actId="26606"/>
          <ac:picMkLst>
            <pc:docMk/>
            <pc:sldMk cId="878066056" sldId="272"/>
            <ac:picMk id="7" creationId="{B1E5D8C8-3C47-91B7-B59B-F1415580C770}"/>
          </ac:picMkLst>
        </pc:picChg>
      </pc:sldChg>
      <pc:sldChg chg="new del">
        <pc:chgData name="Abdul-quader, Athar" userId="ffafe1d0-d07a-4926-a635-99f6b3ac5bc2" providerId="ADAL" clId="{69FE3D66-CE19-5733-96AE-E76FDFAB56B1}" dt="2025-09-29T21:47:55.632" v="11308" actId="2696"/>
        <pc:sldMkLst>
          <pc:docMk/>
          <pc:sldMk cId="2178547866" sldId="272"/>
        </pc:sldMkLst>
      </pc:sldChg>
      <pc:sldChg chg="addSp delSp modSp new mod setBg">
        <pc:chgData name="Abdul-quader, Athar" userId="ffafe1d0-d07a-4926-a635-99f6b3ac5bc2" providerId="ADAL" clId="{69FE3D66-CE19-5733-96AE-E76FDFAB56B1}" dt="2025-09-29T22:16:43.026" v="17411" actId="962"/>
        <pc:sldMkLst>
          <pc:docMk/>
          <pc:sldMk cId="2311324218" sldId="273"/>
        </pc:sldMkLst>
        <pc:spChg chg="del">
          <ac:chgData name="Abdul-quader, Athar" userId="ffafe1d0-d07a-4926-a635-99f6b3ac5bc2" providerId="ADAL" clId="{69FE3D66-CE19-5733-96AE-E76FDFAB56B1}" dt="2025-09-29T22:16:04.028" v="17160" actId="478"/>
          <ac:spMkLst>
            <pc:docMk/>
            <pc:sldMk cId="2311324218" sldId="273"/>
            <ac:spMk id="2" creationId="{04C805E0-570E-FADB-E499-020FCFF212DD}"/>
          </ac:spMkLst>
        </pc:spChg>
        <pc:spChg chg="del">
          <ac:chgData name="Abdul-quader, Athar" userId="ffafe1d0-d07a-4926-a635-99f6b3ac5bc2" providerId="ADAL" clId="{69FE3D66-CE19-5733-96AE-E76FDFAB56B1}" dt="2025-09-29T22:16:06.087" v="17161" actId="478"/>
          <ac:spMkLst>
            <pc:docMk/>
            <pc:sldMk cId="2311324218" sldId="273"/>
            <ac:spMk id="3" creationId="{76521CC9-198B-E731-719F-D6B1F4C885E9}"/>
          </ac:spMkLst>
        </pc:spChg>
        <pc:spChg chg="add">
          <ac:chgData name="Abdul-quader, Athar" userId="ffafe1d0-d07a-4926-a635-99f6b3ac5bc2" providerId="ADAL" clId="{69FE3D66-CE19-5733-96AE-E76FDFAB56B1}" dt="2025-09-29T22:16:16.774" v="17165" actId="26606"/>
          <ac:spMkLst>
            <pc:docMk/>
            <pc:sldMk cId="2311324218" sldId="273"/>
            <ac:spMk id="10" creationId="{E20BB609-EF92-42DB-836C-0699A590B5CF}"/>
          </ac:spMkLst>
        </pc:spChg>
        <pc:picChg chg="add mod">
          <ac:chgData name="Abdul-quader, Athar" userId="ffafe1d0-d07a-4926-a635-99f6b3ac5bc2" providerId="ADAL" clId="{69FE3D66-CE19-5733-96AE-E76FDFAB56B1}" dt="2025-09-29T22:16:43.026" v="17411" actId="962"/>
          <ac:picMkLst>
            <pc:docMk/>
            <pc:sldMk cId="2311324218" sldId="273"/>
            <ac:picMk id="5" creationId="{C35AF705-DE3C-EE46-5114-C51005EF37EB}"/>
          </ac:picMkLst>
        </pc:picChg>
      </pc:sldChg>
    </pc:docChg>
  </pc:docChgLst>
  <pc:docChgLst>
    <pc:chgData name="Abdul-quader, Athar" userId="S::athar.abdulquader@purchase.edu::ffafe1d0-d07a-4926-a635-99f6b3ac5bc2" providerId="AD" clId="Web-{363EA222-DD35-8392-3A64-856BE164737B}"/>
    <pc:docChg chg="addSld modSld addMainMaster delMainMaster">
      <pc:chgData name="Abdul-quader, Athar" userId="S::athar.abdulquader@purchase.edu::ffafe1d0-d07a-4926-a635-99f6b3ac5bc2" providerId="AD" clId="Web-{363EA222-DD35-8392-3A64-856BE164737B}" dt="2025-09-25T19:43:47.541" v="326" actId="20577"/>
      <pc:docMkLst>
        <pc:docMk/>
      </pc:docMkLst>
      <pc:sldChg chg="addSp delSp modSp mod setBg modClrScheme setClrOvrMap chgLayout">
        <pc:chgData name="Abdul-quader, Athar" userId="S::athar.abdulquader@purchase.edu::ffafe1d0-d07a-4926-a635-99f6b3ac5bc2" providerId="AD" clId="Web-{363EA222-DD35-8392-3A64-856BE164737B}" dt="2025-09-25T19:39:13.311" v="71"/>
        <pc:sldMkLst>
          <pc:docMk/>
          <pc:sldMk cId="109857222" sldId="256"/>
        </pc:sldMkLst>
        <pc:spChg chg="mod">
          <ac:chgData name="Abdul-quader, Athar" userId="S::athar.abdulquader@purchase.edu::ffafe1d0-d07a-4926-a635-99f6b3ac5bc2" providerId="AD" clId="Web-{363EA222-DD35-8392-3A64-856BE164737B}" dt="2025-09-25T19:39:13.311" v="71"/>
          <ac:spMkLst>
            <pc:docMk/>
            <pc:sldMk cId="109857222" sldId="256"/>
            <ac:spMk id="2" creationId="{00000000-0000-0000-0000-000000000000}"/>
          </ac:spMkLst>
        </pc:spChg>
        <pc:spChg chg="mod">
          <ac:chgData name="Abdul-quader, Athar" userId="S::athar.abdulquader@purchase.edu::ffafe1d0-d07a-4926-a635-99f6b3ac5bc2" providerId="AD" clId="Web-{363EA222-DD35-8392-3A64-856BE164737B}" dt="2025-09-25T19:39:13.311" v="71"/>
          <ac:spMkLst>
            <pc:docMk/>
            <pc:sldMk cId="109857222" sldId="256"/>
            <ac:spMk id="3" creationId="{00000000-0000-0000-0000-000000000000}"/>
          </ac:spMkLst>
        </pc:spChg>
        <pc:spChg chg="add">
          <ac:chgData name="Abdul-quader, Athar" userId="S::athar.abdulquader@purchase.edu::ffafe1d0-d07a-4926-a635-99f6b3ac5bc2" providerId="AD" clId="Web-{363EA222-DD35-8392-3A64-856BE164737B}" dt="2025-09-25T19:39:13.311" v="71"/>
          <ac:spMkLst>
            <pc:docMk/>
            <pc:sldMk cId="109857222" sldId="256"/>
            <ac:spMk id="115" creationId="{E20BB609-EF92-42DB-836C-0699A590B5CF}"/>
          </ac:spMkLst>
        </pc:spChg>
        <pc:spChg chg="add">
          <ac:chgData name="Abdul-quader, Athar" userId="S::athar.abdulquader@purchase.edu::ffafe1d0-d07a-4926-a635-99f6b3ac5bc2" providerId="AD" clId="Web-{363EA222-DD35-8392-3A64-856BE164737B}" dt="2025-09-25T19:39:13.311" v="71"/>
          <ac:spMkLst>
            <pc:docMk/>
            <pc:sldMk cId="109857222" sldId="256"/>
            <ac:spMk id="116" creationId="{ECF0998E-D577-43EA-A7B8-E3EC67F75955}"/>
          </ac:spMkLst>
        </pc:spChg>
        <pc:spChg chg="add">
          <ac:chgData name="Abdul-quader, Athar" userId="S::athar.abdulquader@purchase.edu::ffafe1d0-d07a-4926-a635-99f6b3ac5bc2" providerId="AD" clId="Web-{363EA222-DD35-8392-3A64-856BE164737B}" dt="2025-09-25T19:39:13.311" v="71"/>
          <ac:spMkLst>
            <pc:docMk/>
            <pc:sldMk cId="109857222" sldId="256"/>
            <ac:spMk id="117" creationId="{B2C335F7-F61C-4EB4-80F2-4B1438FE66BB}"/>
          </ac:spMkLst>
        </pc:spChg>
        <pc:spChg chg="add">
          <ac:chgData name="Abdul-quader, Athar" userId="S::athar.abdulquader@purchase.edu::ffafe1d0-d07a-4926-a635-99f6b3ac5bc2" providerId="AD" clId="Web-{363EA222-DD35-8392-3A64-856BE164737B}" dt="2025-09-25T19:39:13.311" v="71"/>
          <ac:spMkLst>
            <pc:docMk/>
            <pc:sldMk cId="109857222" sldId="256"/>
            <ac:spMk id="118" creationId="{E7DC364D-882B-4786-89FB-1703C1A5CFF0}"/>
          </ac:spMkLst>
        </pc:spChg>
        <pc:spChg chg="add">
          <ac:chgData name="Abdul-quader, Athar" userId="S::athar.abdulquader@purchase.edu::ffafe1d0-d07a-4926-a635-99f6b3ac5bc2" providerId="AD" clId="Web-{363EA222-DD35-8392-3A64-856BE164737B}" dt="2025-09-25T19:39:13.311" v="71"/>
          <ac:spMkLst>
            <pc:docMk/>
            <pc:sldMk cId="109857222" sldId="256"/>
            <ac:spMk id="119" creationId="{F1189494-2B67-46D2-93D6-A122A09BF6B2}"/>
          </ac:spMkLst>
        </pc:spChg>
        <pc:picChg chg="add mod ord">
          <ac:chgData name="Abdul-quader, Athar" userId="S::athar.abdulquader@purchase.edu::ffafe1d0-d07a-4926-a635-99f6b3ac5bc2" providerId="AD" clId="Web-{363EA222-DD35-8392-3A64-856BE164737B}" dt="2025-09-25T19:39:13.311" v="70"/>
          <ac:picMkLst>
            <pc:docMk/>
            <pc:sldMk cId="109857222" sldId="256"/>
            <ac:picMk id="5" creationId="{067F5A1C-0DAD-349D-75ED-49152EC8DD06}"/>
          </ac:picMkLst>
        </pc:picChg>
      </pc:sldChg>
      <pc:sldChg chg="modSp new">
        <pc:chgData name="Abdul-quader, Athar" userId="S::athar.abdulquader@purchase.edu::ffafe1d0-d07a-4926-a635-99f6b3ac5bc2" providerId="AD" clId="Web-{363EA222-DD35-8392-3A64-856BE164737B}" dt="2025-09-25T19:43:47.541" v="326" actId="20577"/>
        <pc:sldMkLst>
          <pc:docMk/>
          <pc:sldMk cId="409391436" sldId="257"/>
        </pc:sldMkLst>
        <pc:spChg chg="mod">
          <ac:chgData name="Abdul-quader, Athar" userId="S::athar.abdulquader@purchase.edu::ffafe1d0-d07a-4926-a635-99f6b3ac5bc2" providerId="AD" clId="Web-{363EA222-DD35-8392-3A64-856BE164737B}" dt="2025-09-25T19:43:47.541" v="326" actId="20577"/>
          <ac:spMkLst>
            <pc:docMk/>
            <pc:sldMk cId="409391436" sldId="257"/>
            <ac:spMk id="2" creationId="{E80F0D1D-77CA-6DAD-5330-C7218E477E8B}"/>
          </ac:spMkLst>
        </pc:spChg>
      </pc:sldChg>
      <pc:sldChg chg="modSp new">
        <pc:chgData name="Abdul-quader, Athar" userId="S::athar.abdulquader@purchase.edu::ffafe1d0-d07a-4926-a635-99f6b3ac5bc2" providerId="AD" clId="Web-{363EA222-DD35-8392-3A64-856BE164737B}" dt="2025-09-25T19:39:54.124" v="86" actId="20577"/>
        <pc:sldMkLst>
          <pc:docMk/>
          <pc:sldMk cId="1149600385" sldId="258"/>
        </pc:sldMkLst>
        <pc:spChg chg="mod">
          <ac:chgData name="Abdul-quader, Athar" userId="S::athar.abdulquader@purchase.edu::ffafe1d0-d07a-4926-a635-99f6b3ac5bc2" providerId="AD" clId="Web-{363EA222-DD35-8392-3A64-856BE164737B}" dt="2025-09-25T19:39:54.124" v="86" actId="20577"/>
          <ac:spMkLst>
            <pc:docMk/>
            <pc:sldMk cId="1149600385" sldId="258"/>
            <ac:spMk id="2" creationId="{59208134-D95B-E34D-2C8F-41CC3F813E85}"/>
          </ac:spMkLst>
        </pc:spChg>
      </pc:sldChg>
      <pc:sldChg chg="modSp new">
        <pc:chgData name="Abdul-quader, Athar" userId="S::athar.abdulquader@purchase.edu::ffafe1d0-d07a-4926-a635-99f6b3ac5bc2" providerId="AD" clId="Web-{363EA222-DD35-8392-3A64-856BE164737B}" dt="2025-09-25T19:40:09.999" v="94" actId="20577"/>
        <pc:sldMkLst>
          <pc:docMk/>
          <pc:sldMk cId="2520605037" sldId="259"/>
        </pc:sldMkLst>
      </pc:sldChg>
      <pc:sldChg chg="modSp new">
        <pc:chgData name="Abdul-quader, Athar" userId="S::athar.abdulquader@purchase.edu::ffafe1d0-d07a-4926-a635-99f6b3ac5bc2" providerId="AD" clId="Web-{363EA222-DD35-8392-3A64-856BE164737B}" dt="2025-09-25T19:40:28.312" v="97" actId="20577"/>
        <pc:sldMkLst>
          <pc:docMk/>
          <pc:sldMk cId="458803735" sldId="260"/>
        </pc:sldMkLst>
        <pc:spChg chg="mod">
          <ac:chgData name="Abdul-quader, Athar" userId="S::athar.abdulquader@purchase.edu::ffafe1d0-d07a-4926-a635-99f6b3ac5bc2" providerId="AD" clId="Web-{363EA222-DD35-8392-3A64-856BE164737B}" dt="2025-09-25T19:40:28.312" v="97" actId="20577"/>
          <ac:spMkLst>
            <pc:docMk/>
            <pc:sldMk cId="458803735" sldId="260"/>
            <ac:spMk id="2" creationId="{C1AB205E-3143-A69D-1883-62E50E5D2850}"/>
          </ac:spMkLst>
        </pc:spChg>
      </pc:sldChg>
      <pc:sldChg chg="modSp new">
        <pc:chgData name="Abdul-quader, Athar" userId="S::athar.abdulquader@purchase.edu::ffafe1d0-d07a-4926-a635-99f6b3ac5bc2" providerId="AD" clId="Web-{363EA222-DD35-8392-3A64-856BE164737B}" dt="2025-09-25T19:40:40.110" v="100" actId="20577"/>
        <pc:sldMkLst>
          <pc:docMk/>
          <pc:sldMk cId="4286811121" sldId="261"/>
        </pc:sldMkLst>
      </pc:sldChg>
      <pc:sldChg chg="addSp delSp modSp new mod setBg">
        <pc:chgData name="Abdul-quader, Athar" userId="S::athar.abdulquader@purchase.edu::ffafe1d0-d07a-4926-a635-99f6b3ac5bc2" providerId="AD" clId="Web-{363EA222-DD35-8392-3A64-856BE164737B}" dt="2025-09-25T19:43:31.885" v="325" actId="20577"/>
        <pc:sldMkLst>
          <pc:docMk/>
          <pc:sldMk cId="653774699" sldId="262"/>
        </pc:sldMkLst>
        <pc:spChg chg="mod">
          <ac:chgData name="Abdul-quader, Athar" userId="S::athar.abdulquader@purchase.edu::ffafe1d0-d07a-4926-a635-99f6b3ac5bc2" providerId="AD" clId="Web-{363EA222-DD35-8392-3A64-856BE164737B}" dt="2025-09-25T19:41:24.785" v="107"/>
          <ac:spMkLst>
            <pc:docMk/>
            <pc:sldMk cId="653774699" sldId="262"/>
            <ac:spMk id="2" creationId="{338B7861-FFD8-3A0B-407D-5035EA68548B}"/>
          </ac:spMkLst>
        </pc:spChg>
        <pc:spChg chg="add mod">
          <ac:chgData name="Abdul-quader, Athar" userId="S::athar.abdulquader@purchase.edu::ffafe1d0-d07a-4926-a635-99f6b3ac5bc2" providerId="AD" clId="Web-{363EA222-DD35-8392-3A64-856BE164737B}" dt="2025-09-25T19:43:31.885" v="325" actId="20577"/>
          <ac:spMkLst>
            <pc:docMk/>
            <pc:sldMk cId="653774699" sldId="262"/>
            <ac:spMk id="8" creationId="{7C9A47A9-2331-2200-306F-AA01464DC822}"/>
          </ac:spMkLst>
        </pc:spChg>
        <pc:spChg chg="add">
          <ac:chgData name="Abdul-quader, Athar" userId="S::athar.abdulquader@purchase.edu::ffafe1d0-d07a-4926-a635-99f6b3ac5bc2" providerId="AD" clId="Web-{363EA222-DD35-8392-3A64-856BE164737B}" dt="2025-09-25T19:41:24.785" v="107"/>
          <ac:spMkLst>
            <pc:docMk/>
            <pc:sldMk cId="653774699" sldId="262"/>
            <ac:spMk id="11" creationId="{34C0330F-1D4F-4552-B799-615DD237B6DE}"/>
          </ac:spMkLst>
        </pc:spChg>
        <pc:spChg chg="add">
          <ac:chgData name="Abdul-quader, Athar" userId="S::athar.abdulquader@purchase.edu::ffafe1d0-d07a-4926-a635-99f6b3ac5bc2" providerId="AD" clId="Web-{363EA222-DD35-8392-3A64-856BE164737B}" dt="2025-09-25T19:41:24.785" v="107"/>
          <ac:spMkLst>
            <pc:docMk/>
            <pc:sldMk cId="653774699" sldId="262"/>
            <ac:spMk id="13" creationId="{92BE0106-0C20-465B-A1BE-0BAC2737B1AD}"/>
          </ac:spMkLst>
        </pc:spChg>
        <pc:picChg chg="add mod ord">
          <ac:chgData name="Abdul-quader, Athar" userId="S::athar.abdulquader@purchase.edu::ffafe1d0-d07a-4926-a635-99f6b3ac5bc2" providerId="AD" clId="Web-{363EA222-DD35-8392-3A64-856BE164737B}" dt="2025-09-25T19:41:24.785" v="107"/>
          <ac:picMkLst>
            <pc:docMk/>
            <pc:sldMk cId="653774699" sldId="262"/>
            <ac:picMk id="4" creationId="{963038F6-57CA-E9B7-A705-7F71914DF5FE}"/>
          </ac:picMkLst>
        </pc:picChg>
      </pc:sldChg>
      <pc:sldMasterChg chg="add del addSldLayout delSldLayout">
        <pc:chgData name="Abdul-quader, Athar" userId="S::athar.abdulquader@purchase.edu::ffafe1d0-d07a-4926-a635-99f6b3ac5bc2" providerId="AD" clId="Web-{363EA222-DD35-8392-3A64-856BE164737B}" dt="2025-09-25T19:33:00.269" v="4"/>
        <pc:sldMasterMkLst>
          <pc:docMk/>
          <pc:sldMasterMk cId="2460954070" sldId="2147483660"/>
        </pc:sldMasterMkLst>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2385387890" sldId="2147483661"/>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949138452" sldId="2147483662"/>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2591524520" sldId="2147483663"/>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1203092039" sldId="2147483664"/>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3733172339" sldId="2147483665"/>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3210312558" sldId="2147483666"/>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3146388984" sldId="2147483667"/>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3171841454" sldId="2147483668"/>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1718958274" sldId="2147483669"/>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2202905451" sldId="2147483670"/>
          </pc:sldLayoutMkLst>
        </pc:sldLayoutChg>
        <pc:sldLayoutChg chg="add del">
          <pc:chgData name="Abdul-quader, Athar" userId="S::athar.abdulquader@purchase.edu::ffafe1d0-d07a-4926-a635-99f6b3ac5bc2" providerId="AD" clId="Web-{363EA222-DD35-8392-3A64-856BE164737B}" dt="2025-09-25T19:33:00.269" v="4"/>
          <pc:sldLayoutMkLst>
            <pc:docMk/>
            <pc:sldMasterMk cId="2460954070" sldId="2147483660"/>
            <pc:sldLayoutMk cId="3479445657" sldId="2147483671"/>
          </pc:sldLayoutMkLst>
        </pc:sldLayoutChg>
      </pc:sldMasterChg>
      <pc:sldMasterChg chg="add del addSldLayout delSldLayout">
        <pc:chgData name="Abdul-quader, Athar" userId="S::athar.abdulquader@purchase.edu::ffafe1d0-d07a-4926-a635-99f6b3ac5bc2" providerId="AD" clId="Web-{363EA222-DD35-8392-3A64-856BE164737B}" dt="2025-09-25T19:38:10.340" v="52"/>
        <pc:sldMasterMkLst>
          <pc:docMk/>
          <pc:sldMasterMk cId="1362245486" sldId="2147483721"/>
        </pc:sldMasterMkLst>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1460126532" sldId="2147483710"/>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4114039318" sldId="2147483711"/>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2958258894" sldId="2147483712"/>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3107411105" sldId="2147483713"/>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3853961730" sldId="2147483714"/>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1522899706" sldId="2147483715"/>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3540643272" sldId="2147483716"/>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3250555188" sldId="2147483717"/>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3228042104" sldId="2147483718"/>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1276477059" sldId="2147483719"/>
          </pc:sldLayoutMkLst>
        </pc:sldLayoutChg>
        <pc:sldLayoutChg chg="add del">
          <pc:chgData name="Abdul-quader, Athar" userId="S::athar.abdulquader@purchase.edu::ffafe1d0-d07a-4926-a635-99f6b3ac5bc2" providerId="AD" clId="Web-{363EA222-DD35-8392-3A64-856BE164737B}" dt="2025-09-25T19:38:10.340" v="52"/>
          <pc:sldLayoutMkLst>
            <pc:docMk/>
            <pc:sldMasterMk cId="1362245486" sldId="2147483721"/>
            <pc:sldLayoutMk cId="543388599" sldId="2147483720"/>
          </pc:sldLayoutMkLst>
        </pc:sldLayoutChg>
      </pc:sldMasterChg>
      <pc:sldMasterChg chg="add del addSldLayout delSldLayout">
        <pc:chgData name="Abdul-quader, Athar" userId="S::athar.abdulquader@purchase.edu::ffafe1d0-d07a-4926-a635-99f6b3ac5bc2" providerId="AD" clId="Web-{363EA222-DD35-8392-3A64-856BE164737B}" dt="2025-09-25T19:34:00.989" v="32"/>
        <pc:sldMasterMkLst>
          <pc:docMk/>
          <pc:sldMasterMk cId="1289618526" sldId="2147483733"/>
        </pc:sldMasterMkLst>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779615607" sldId="2147483722"/>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4293742426" sldId="2147483723"/>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2503876404" sldId="2147483724"/>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762919070" sldId="2147483725"/>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11774508" sldId="2147483726"/>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2334655026" sldId="2147483727"/>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2855107353" sldId="2147483728"/>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1018357259" sldId="2147483729"/>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2342700244" sldId="2147483730"/>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624839471" sldId="2147483731"/>
          </pc:sldLayoutMkLst>
        </pc:sldLayoutChg>
        <pc:sldLayoutChg chg="add del">
          <pc:chgData name="Abdul-quader, Athar" userId="S::athar.abdulquader@purchase.edu::ffafe1d0-d07a-4926-a635-99f6b3ac5bc2" providerId="AD" clId="Web-{363EA222-DD35-8392-3A64-856BE164737B}" dt="2025-09-25T19:34:00.989" v="32"/>
          <pc:sldLayoutMkLst>
            <pc:docMk/>
            <pc:sldMasterMk cId="1289618526" sldId="2147483733"/>
            <pc:sldLayoutMk cId="3186247301" sldId="2147483732"/>
          </pc:sldLayoutMkLst>
        </pc:sldLayoutChg>
      </pc:sldMasterChg>
      <pc:sldMasterChg chg="add del addSldLayout delSldLayout">
        <pc:chgData name="Abdul-quader, Athar" userId="S::athar.abdulquader@purchase.edu::ffafe1d0-d07a-4926-a635-99f6b3ac5bc2" providerId="AD" clId="Web-{363EA222-DD35-8392-3A64-856BE164737B}" dt="2025-09-25T19:38:10.340" v="52"/>
        <pc:sldMasterMkLst>
          <pc:docMk/>
          <pc:sldMasterMk cId="2006346070" sldId="2147483745"/>
        </pc:sldMasterMkLst>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3941823127" sldId="2147483734"/>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3279215570" sldId="2147483735"/>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2526679395" sldId="2147483736"/>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2447613619" sldId="2147483737"/>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3599161130" sldId="2147483738"/>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624708449" sldId="2147483739"/>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3973296224" sldId="2147483740"/>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150251911" sldId="2147483741"/>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2725572558" sldId="2147483742"/>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338752915" sldId="2147483743"/>
          </pc:sldLayoutMkLst>
        </pc:sldLayoutChg>
        <pc:sldLayoutChg chg="add del">
          <pc:chgData name="Abdul-quader, Athar" userId="S::athar.abdulquader@purchase.edu::ffafe1d0-d07a-4926-a635-99f6b3ac5bc2" providerId="AD" clId="Web-{363EA222-DD35-8392-3A64-856BE164737B}" dt="2025-09-25T19:38:10.340" v="52"/>
          <pc:sldLayoutMkLst>
            <pc:docMk/>
            <pc:sldMasterMk cId="2006346070" sldId="2147483745"/>
            <pc:sldLayoutMk cId="406593111" sldId="2147483744"/>
          </pc:sldLayoutMkLst>
        </pc:sldLayoutChg>
      </pc:sldMasterChg>
      <pc:sldMasterChg chg="add del addSldLayout delSldLayout">
        <pc:chgData name="Abdul-quader, Athar" userId="S::athar.abdulquader@purchase.edu::ffafe1d0-d07a-4926-a635-99f6b3ac5bc2" providerId="AD" clId="Web-{363EA222-DD35-8392-3A64-856BE164737B}" dt="2025-09-25T19:32:52.722" v="1"/>
        <pc:sldMasterMkLst>
          <pc:docMk/>
          <pc:sldMasterMk cId="305704178" sldId="2147483747"/>
        </pc:sldMasterMkLst>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3360187358" sldId="2147483736"/>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2679299556" sldId="2147483737"/>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395120345" sldId="2147483738"/>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1421418091" sldId="2147483739"/>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3728541160" sldId="2147483740"/>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2873778465" sldId="2147483741"/>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1825496783" sldId="2147483742"/>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1250668883" sldId="2147483743"/>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1569336535" sldId="2147483744"/>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3777643302" sldId="2147483745"/>
          </pc:sldLayoutMkLst>
        </pc:sldLayoutChg>
        <pc:sldLayoutChg chg="add del">
          <pc:chgData name="Abdul-quader, Athar" userId="S::athar.abdulquader@purchase.edu::ffafe1d0-d07a-4926-a635-99f6b3ac5bc2" providerId="AD" clId="Web-{363EA222-DD35-8392-3A64-856BE164737B}" dt="2025-09-25T19:32:52.722" v="1"/>
          <pc:sldLayoutMkLst>
            <pc:docMk/>
            <pc:sldMasterMk cId="305704178" sldId="2147483747"/>
            <pc:sldLayoutMk cId="1932420049" sldId="2147483746"/>
          </pc:sldLayoutMkLst>
        </pc:sldLayoutChg>
      </pc:sldMasterChg>
      <pc:sldMasterChg chg="add del addSldLayout delSldLayout">
        <pc:chgData name="Abdul-quader, Athar" userId="S::athar.abdulquader@purchase.edu::ffafe1d0-d07a-4926-a635-99f6b3ac5bc2" providerId="AD" clId="Web-{363EA222-DD35-8392-3A64-856BE164737B}" dt="2025-09-25T19:33:00.222" v="3"/>
        <pc:sldMasterMkLst>
          <pc:docMk/>
          <pc:sldMasterMk cId="1146696116" sldId="2147483760"/>
        </pc:sldMasterMkLst>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726853272" sldId="2147483749"/>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2758284350" sldId="2147483750"/>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587430970" sldId="2147483751"/>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2040753999" sldId="2147483752"/>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3937165561" sldId="2147483753"/>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2203252260" sldId="2147483754"/>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2021990337" sldId="2147483755"/>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3903368518" sldId="2147483756"/>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1239121624" sldId="2147483757"/>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882466725" sldId="2147483758"/>
          </pc:sldLayoutMkLst>
        </pc:sldLayoutChg>
        <pc:sldLayoutChg chg="add del">
          <pc:chgData name="Abdul-quader, Athar" userId="S::athar.abdulquader@purchase.edu::ffafe1d0-d07a-4926-a635-99f6b3ac5bc2" providerId="AD" clId="Web-{363EA222-DD35-8392-3A64-856BE164737B}" dt="2025-09-25T19:33:00.222" v="3"/>
          <pc:sldLayoutMkLst>
            <pc:docMk/>
            <pc:sldMasterMk cId="1146696116" sldId="2147483760"/>
            <pc:sldLayoutMk cId="2634985222" sldId="2147483759"/>
          </pc:sldLayoutMkLst>
        </pc:sldLayoutChg>
      </pc:sldMasterChg>
      <pc:sldMasterChg chg="add del addSldLayout delSldLayout">
        <pc:chgData name="Abdul-quader, Athar" userId="S::athar.abdulquader@purchase.edu::ffafe1d0-d07a-4926-a635-99f6b3ac5bc2" providerId="AD" clId="Web-{363EA222-DD35-8392-3A64-856BE164737B}" dt="2025-09-25T19:36:52.915" v="43"/>
        <pc:sldMasterMkLst>
          <pc:docMk/>
          <pc:sldMasterMk cId="55163994" sldId="2147483771"/>
        </pc:sldMasterMkLst>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1688986017" sldId="2147483760"/>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3820906601" sldId="2147483761"/>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3379914682" sldId="2147483762"/>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4165699158" sldId="2147483763"/>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2844038482" sldId="2147483764"/>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2764294572" sldId="2147483765"/>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3177210660" sldId="2147483766"/>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4252816617" sldId="2147483767"/>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2510984415" sldId="2147483768"/>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3905977198" sldId="2147483769"/>
          </pc:sldLayoutMkLst>
        </pc:sldLayoutChg>
        <pc:sldLayoutChg chg="add del">
          <pc:chgData name="Abdul-quader, Athar" userId="S::athar.abdulquader@purchase.edu::ffafe1d0-d07a-4926-a635-99f6b3ac5bc2" providerId="AD" clId="Web-{363EA222-DD35-8392-3A64-856BE164737B}" dt="2025-09-25T19:36:52.915" v="43"/>
          <pc:sldLayoutMkLst>
            <pc:docMk/>
            <pc:sldMasterMk cId="55163994" sldId="2147483771"/>
            <pc:sldLayoutMk cId="3236119365" sldId="2147483770"/>
          </pc:sldLayoutMkLst>
        </pc:sldLayoutChg>
      </pc:sldMasterChg>
      <pc:sldMasterChg chg="add del addSldLayout delSldLayout">
        <pc:chgData name="Abdul-quader, Athar" userId="S::athar.abdulquader@purchase.edu::ffafe1d0-d07a-4926-a635-99f6b3ac5bc2" providerId="AD" clId="Web-{363EA222-DD35-8392-3A64-856BE164737B}" dt="2025-09-25T19:37:01.962" v="45"/>
        <pc:sldMasterMkLst>
          <pc:docMk/>
          <pc:sldMasterMk cId="87516646" sldId="2147483790"/>
        </pc:sldMasterMkLst>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3170966811" sldId="2147483773"/>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1113925471" sldId="2147483774"/>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45807083" sldId="2147483775"/>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2044975148" sldId="2147483776"/>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551781379" sldId="2147483777"/>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445337213" sldId="2147483778"/>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569448778" sldId="2147483779"/>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1051396106" sldId="2147483780"/>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2526966316" sldId="2147483781"/>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3644064196" sldId="2147483782"/>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2802476968" sldId="2147483783"/>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664316769" sldId="2147483784"/>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2334768875" sldId="2147483785"/>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1101587516" sldId="2147483786"/>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799530809" sldId="2147483787"/>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2393972959" sldId="2147483788"/>
          </pc:sldLayoutMkLst>
        </pc:sldLayoutChg>
        <pc:sldLayoutChg chg="add del">
          <pc:chgData name="Abdul-quader, Athar" userId="S::athar.abdulquader@purchase.edu::ffafe1d0-d07a-4926-a635-99f6b3ac5bc2" providerId="AD" clId="Web-{363EA222-DD35-8392-3A64-856BE164737B}" dt="2025-09-25T19:37:01.962" v="45"/>
          <pc:sldLayoutMkLst>
            <pc:docMk/>
            <pc:sldMasterMk cId="87516646" sldId="2147483790"/>
            <pc:sldLayoutMk cId="3191991920" sldId="2147483789"/>
          </pc:sldLayoutMkLst>
        </pc:sldLayoutChg>
      </pc:sldMasterChg>
      <pc:sldMasterChg chg="add del addSldLayout delSldLayout">
        <pc:chgData name="Abdul-quader, Athar" userId="S::athar.abdulquader@purchase.edu::ffafe1d0-d07a-4926-a635-99f6b3ac5bc2" providerId="AD" clId="Web-{363EA222-DD35-8392-3A64-856BE164737B}" dt="2025-09-25T19:35:19.006" v="37"/>
        <pc:sldMasterMkLst>
          <pc:docMk/>
          <pc:sldMasterMk cId="2334457606" sldId="2147483797"/>
        </pc:sldMasterMkLst>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3223306443" sldId="2147483786"/>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432470111" sldId="2147483787"/>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3624996339" sldId="2147483788"/>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894676256" sldId="2147483789"/>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1110921533" sldId="2147483790"/>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3580379690" sldId="2147483791"/>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1812958673" sldId="2147483792"/>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1154059825" sldId="2147483793"/>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2077560433" sldId="2147483794"/>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970359684" sldId="2147483795"/>
          </pc:sldLayoutMkLst>
        </pc:sldLayoutChg>
        <pc:sldLayoutChg chg="add del">
          <pc:chgData name="Abdul-quader, Athar" userId="S::athar.abdulquader@purchase.edu::ffafe1d0-d07a-4926-a635-99f6b3ac5bc2" providerId="AD" clId="Web-{363EA222-DD35-8392-3A64-856BE164737B}" dt="2025-09-25T19:35:19.006" v="37"/>
          <pc:sldLayoutMkLst>
            <pc:docMk/>
            <pc:sldMasterMk cId="2334457606" sldId="2147483797"/>
            <pc:sldLayoutMk cId="1343016943" sldId="2147483796"/>
          </pc:sldLayoutMkLst>
        </pc:sldLayoutChg>
      </pc:sldMasterChg>
      <pc:sldMasterChg chg="add del addSldLayout delSldLayout">
        <pc:chgData name="Abdul-quader, Athar" userId="S::athar.abdulquader@purchase.edu::ffafe1d0-d07a-4926-a635-99f6b3ac5bc2" providerId="AD" clId="Web-{363EA222-DD35-8392-3A64-856BE164737B}" dt="2025-09-25T19:38:10.278" v="51"/>
        <pc:sldMasterMkLst>
          <pc:docMk/>
          <pc:sldMasterMk cId="248320775" sldId="2147483803"/>
        </pc:sldMasterMkLst>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379473862" sldId="2147483792"/>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2859969189" sldId="2147483793"/>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604672626" sldId="2147483794"/>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1633679926" sldId="2147483795"/>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1966309796" sldId="2147483796"/>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2900504244" sldId="2147483797"/>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3122128681" sldId="2147483798"/>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2867167562" sldId="2147483799"/>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3157625743" sldId="2147483800"/>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2885882483" sldId="2147483801"/>
          </pc:sldLayoutMkLst>
        </pc:sldLayoutChg>
        <pc:sldLayoutChg chg="add del">
          <pc:chgData name="Abdul-quader, Athar" userId="S::athar.abdulquader@purchase.edu::ffafe1d0-d07a-4926-a635-99f6b3ac5bc2" providerId="AD" clId="Web-{363EA222-DD35-8392-3A64-856BE164737B}" dt="2025-09-25T19:38:10.278" v="51"/>
          <pc:sldLayoutMkLst>
            <pc:docMk/>
            <pc:sldMasterMk cId="248320775" sldId="2147483803"/>
            <pc:sldLayoutMk cId="3430740939" sldId="2147483802"/>
          </pc:sldLayoutMkLst>
        </pc:sldLayoutChg>
      </pc:sldMasterChg>
      <pc:sldMasterChg chg="add del addSldLayout delSldLayout">
        <pc:chgData name="Abdul-quader, Athar" userId="S::athar.abdulquader@purchase.edu::ffafe1d0-d07a-4926-a635-99f6b3ac5bc2" providerId="AD" clId="Web-{363EA222-DD35-8392-3A64-856BE164737B}" dt="2025-09-25T19:37:09.494" v="49"/>
        <pc:sldMasterMkLst>
          <pc:docMk/>
          <pc:sldMasterMk cId="1200408751" sldId="2147483816"/>
        </pc:sldMasterMkLst>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3488488927" sldId="2147483805"/>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1956401636" sldId="2147483806"/>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3878516731" sldId="2147483807"/>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392998430" sldId="2147483808"/>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204719960" sldId="2147483809"/>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2543457563" sldId="2147483810"/>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2327513394" sldId="2147483811"/>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3317096707" sldId="2147483812"/>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42465325" sldId="2147483813"/>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3258426764" sldId="2147483814"/>
          </pc:sldLayoutMkLst>
        </pc:sldLayoutChg>
        <pc:sldLayoutChg chg="add del">
          <pc:chgData name="Abdul-quader, Athar" userId="S::athar.abdulquader@purchase.edu::ffafe1d0-d07a-4926-a635-99f6b3ac5bc2" providerId="AD" clId="Web-{363EA222-DD35-8392-3A64-856BE164737B}" dt="2025-09-25T19:37:09.494" v="49"/>
          <pc:sldLayoutMkLst>
            <pc:docMk/>
            <pc:sldMasterMk cId="1200408751" sldId="2147483816"/>
            <pc:sldLayoutMk cId="3245257404" sldId="2147483815"/>
          </pc:sldLayoutMkLst>
        </pc:sldLayoutChg>
      </pc:sldMasterChg>
      <pc:sldMasterChg chg="add del addSldLayout delSldLayout">
        <pc:chgData name="Abdul-quader, Athar" userId="S::athar.abdulquader@purchase.edu::ffafe1d0-d07a-4926-a635-99f6b3ac5bc2" providerId="AD" clId="Web-{363EA222-DD35-8392-3A64-856BE164737B}" dt="2025-09-25T19:37:05.697" v="47"/>
        <pc:sldMasterMkLst>
          <pc:docMk/>
          <pc:sldMasterMk cId="3276891330" sldId="2147483829"/>
        </pc:sldMasterMkLst>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278986293" sldId="2147483818"/>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1115385353" sldId="2147483819"/>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929992794" sldId="2147483820"/>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536046321" sldId="2147483821"/>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4018461969" sldId="2147483822"/>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640383647" sldId="2147483823"/>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1382193324" sldId="2147483824"/>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669624005" sldId="2147483825"/>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1156455757" sldId="2147483826"/>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3346962974" sldId="2147483827"/>
          </pc:sldLayoutMkLst>
        </pc:sldLayoutChg>
        <pc:sldLayoutChg chg="add del">
          <pc:chgData name="Abdul-quader, Athar" userId="S::athar.abdulquader@purchase.edu::ffafe1d0-d07a-4926-a635-99f6b3ac5bc2" providerId="AD" clId="Web-{363EA222-DD35-8392-3A64-856BE164737B}" dt="2025-09-25T19:37:05.697" v="47"/>
          <pc:sldLayoutMkLst>
            <pc:docMk/>
            <pc:sldMasterMk cId="3276891330" sldId="2147483829"/>
            <pc:sldLayoutMk cId="2713217377" sldId="214748382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D02504-32E2-43DF-9263-C36952D626EF}"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0DD2A6FD-3B29-4474-838F-5962B410B806}">
      <dgm:prSet/>
      <dgm:spPr/>
      <dgm:t>
        <a:bodyPr/>
        <a:lstStyle/>
        <a:p>
          <a:pPr>
            <a:defRPr b="1"/>
          </a:pPr>
          <a:r>
            <a:rPr lang="en-US"/>
            <a:t>Nov.–Jan.</a:t>
          </a:r>
        </a:p>
      </dgm:t>
    </dgm:pt>
    <dgm:pt modelId="{98CFB0EF-2F7A-4450-ABB2-F4D4ADEEA4D6}" type="parTrans" cxnId="{51984E44-6B51-436B-8C8D-36E0F23B584B}">
      <dgm:prSet/>
      <dgm:spPr/>
      <dgm:t>
        <a:bodyPr/>
        <a:lstStyle/>
        <a:p>
          <a:endParaRPr lang="en-US"/>
        </a:p>
      </dgm:t>
    </dgm:pt>
    <dgm:pt modelId="{6396B8A9-DF88-4CD1-BD50-5C19FF13582E}" type="sibTrans" cxnId="{51984E44-6B51-436B-8C8D-36E0F23B584B}">
      <dgm:prSet/>
      <dgm:spPr/>
      <dgm:t>
        <a:bodyPr/>
        <a:lstStyle/>
        <a:p>
          <a:endParaRPr lang="en-US"/>
        </a:p>
      </dgm:t>
    </dgm:pt>
    <dgm:pt modelId="{CDC127AD-B8A2-4D46-A358-C12BB4BF7E7C}">
      <dgm:prSet/>
      <dgm:spPr/>
      <dgm:t>
        <a:bodyPr/>
        <a:lstStyle/>
        <a:p>
          <a:r>
            <a:rPr lang="en-US"/>
            <a:t>info sessions, prepare $$$</a:t>
          </a:r>
        </a:p>
      </dgm:t>
    </dgm:pt>
    <dgm:pt modelId="{C94BD4BC-D446-40B4-8B53-E96C08013240}" type="parTrans" cxnId="{50BCAF32-7740-4A54-9E7C-395E954B6CBB}">
      <dgm:prSet/>
      <dgm:spPr/>
      <dgm:t>
        <a:bodyPr/>
        <a:lstStyle/>
        <a:p>
          <a:endParaRPr lang="en-US"/>
        </a:p>
      </dgm:t>
    </dgm:pt>
    <dgm:pt modelId="{3C48DC9D-D767-4E44-933E-4673664EC29A}" type="sibTrans" cxnId="{50BCAF32-7740-4A54-9E7C-395E954B6CBB}">
      <dgm:prSet/>
      <dgm:spPr/>
      <dgm:t>
        <a:bodyPr/>
        <a:lstStyle/>
        <a:p>
          <a:endParaRPr lang="en-US"/>
        </a:p>
      </dgm:t>
    </dgm:pt>
    <dgm:pt modelId="{094B5B37-8835-4697-9BA1-B439CBCCFF8E}">
      <dgm:prSet/>
      <dgm:spPr/>
      <dgm:t>
        <a:bodyPr/>
        <a:lstStyle/>
        <a:p>
          <a:pPr>
            <a:defRPr b="1"/>
          </a:pPr>
          <a:r>
            <a:rPr lang="en-US"/>
            <a:t>February</a:t>
          </a:r>
        </a:p>
      </dgm:t>
    </dgm:pt>
    <dgm:pt modelId="{6EE35A0A-4650-46A4-B829-A13D327BD75A}" type="parTrans" cxnId="{5FA01638-DBB7-44A6-B95E-160D8A44B86D}">
      <dgm:prSet/>
      <dgm:spPr/>
      <dgm:t>
        <a:bodyPr/>
        <a:lstStyle/>
        <a:p>
          <a:endParaRPr lang="en-US"/>
        </a:p>
      </dgm:t>
    </dgm:pt>
    <dgm:pt modelId="{79401484-1043-4EE5-B439-C475495867A6}" type="sibTrans" cxnId="{5FA01638-DBB7-44A6-B95E-160D8A44B86D}">
      <dgm:prSet/>
      <dgm:spPr/>
      <dgm:t>
        <a:bodyPr/>
        <a:lstStyle/>
        <a:p>
          <a:endParaRPr lang="en-US"/>
        </a:p>
      </dgm:t>
    </dgm:pt>
    <dgm:pt modelId="{ED77287F-C847-48AA-9606-00C2644D950C}">
      <dgm:prSet/>
      <dgm:spPr/>
      <dgm:t>
        <a:bodyPr/>
        <a:lstStyle/>
        <a:p>
          <a:r>
            <a:rPr lang="en-US"/>
            <a:t>Booked</a:t>
          </a:r>
        </a:p>
      </dgm:t>
    </dgm:pt>
    <dgm:pt modelId="{3513913E-A205-45D1-879A-42D1DF32399B}" type="parTrans" cxnId="{A5A2F11B-A797-437F-BA87-DB628522EA7E}">
      <dgm:prSet/>
      <dgm:spPr/>
      <dgm:t>
        <a:bodyPr/>
        <a:lstStyle/>
        <a:p>
          <a:endParaRPr lang="en-US"/>
        </a:p>
      </dgm:t>
    </dgm:pt>
    <dgm:pt modelId="{38357C1C-C54A-49D4-B2B8-AE4B3E89DCA1}" type="sibTrans" cxnId="{A5A2F11B-A797-437F-BA87-DB628522EA7E}">
      <dgm:prSet/>
      <dgm:spPr/>
      <dgm:t>
        <a:bodyPr/>
        <a:lstStyle/>
        <a:p>
          <a:endParaRPr lang="en-US"/>
        </a:p>
      </dgm:t>
    </dgm:pt>
    <dgm:pt modelId="{0A4C25FA-9925-46B7-A83D-5A98BD4A8BE1}">
      <dgm:prSet/>
      <dgm:spPr/>
      <dgm:t>
        <a:bodyPr/>
        <a:lstStyle/>
        <a:p>
          <a:pPr>
            <a:defRPr b="1"/>
          </a:pPr>
          <a:r>
            <a:rPr lang="en-US"/>
            <a:t>Feb.–May</a:t>
          </a:r>
        </a:p>
      </dgm:t>
    </dgm:pt>
    <dgm:pt modelId="{AAFEB404-9453-4864-98B4-3B063070F0C6}" type="parTrans" cxnId="{9F15B20C-715E-4A24-9DAA-7F42BED1F875}">
      <dgm:prSet/>
      <dgm:spPr/>
      <dgm:t>
        <a:bodyPr/>
        <a:lstStyle/>
        <a:p>
          <a:endParaRPr lang="en-US"/>
        </a:p>
      </dgm:t>
    </dgm:pt>
    <dgm:pt modelId="{25109CA1-C877-4ED6-9658-950DD2CC0125}" type="sibTrans" cxnId="{9F15B20C-715E-4A24-9DAA-7F42BED1F875}">
      <dgm:prSet/>
      <dgm:spPr/>
      <dgm:t>
        <a:bodyPr/>
        <a:lstStyle/>
        <a:p>
          <a:endParaRPr lang="en-US"/>
        </a:p>
      </dgm:t>
    </dgm:pt>
    <dgm:pt modelId="{950D4845-48F9-4DA8-884D-F3C6C27D222E}">
      <dgm:prSet/>
      <dgm:spPr/>
      <dgm:t>
        <a:bodyPr/>
        <a:lstStyle/>
        <a:p>
          <a:r>
            <a:rPr lang="en-US"/>
            <a:t>Preparations (logistical + spiritual)</a:t>
          </a:r>
        </a:p>
      </dgm:t>
    </dgm:pt>
    <dgm:pt modelId="{7330410B-950E-480A-8405-EC681A781510}" type="parTrans" cxnId="{2A71A923-966F-4DAB-AB8C-23F41B0DBC1F}">
      <dgm:prSet/>
      <dgm:spPr/>
      <dgm:t>
        <a:bodyPr/>
        <a:lstStyle/>
        <a:p>
          <a:endParaRPr lang="en-US"/>
        </a:p>
      </dgm:t>
    </dgm:pt>
    <dgm:pt modelId="{28E04C37-B78F-4F49-B4A5-7872998D1D06}" type="sibTrans" cxnId="{2A71A923-966F-4DAB-AB8C-23F41B0DBC1F}">
      <dgm:prSet/>
      <dgm:spPr/>
      <dgm:t>
        <a:bodyPr/>
        <a:lstStyle/>
        <a:p>
          <a:endParaRPr lang="en-US"/>
        </a:p>
      </dgm:t>
    </dgm:pt>
    <dgm:pt modelId="{01BD09C0-2FCA-4E59-8695-D1B5774F1402}">
      <dgm:prSet/>
      <dgm:spPr/>
      <dgm:t>
        <a:bodyPr/>
        <a:lstStyle/>
        <a:p>
          <a:pPr>
            <a:defRPr b="1"/>
          </a:pPr>
          <a:r>
            <a:rPr lang="en-US" dirty="0"/>
            <a:t>31 May – 2 June</a:t>
          </a:r>
        </a:p>
      </dgm:t>
    </dgm:pt>
    <dgm:pt modelId="{8137DAF8-6004-4ACF-A132-C4C8B55D53A1}" type="parTrans" cxnId="{153BE064-2DED-41F3-8BA1-BF4463CB5D53}">
      <dgm:prSet/>
      <dgm:spPr/>
      <dgm:t>
        <a:bodyPr/>
        <a:lstStyle/>
        <a:p>
          <a:endParaRPr lang="en-US"/>
        </a:p>
      </dgm:t>
    </dgm:pt>
    <dgm:pt modelId="{1222AC69-6758-4962-9513-4FC110EA0976}" type="sibTrans" cxnId="{153BE064-2DED-41F3-8BA1-BF4463CB5D53}">
      <dgm:prSet/>
      <dgm:spPr/>
      <dgm:t>
        <a:bodyPr/>
        <a:lstStyle/>
        <a:p>
          <a:endParaRPr lang="en-US"/>
        </a:p>
      </dgm:t>
    </dgm:pt>
    <dgm:pt modelId="{C9F83015-340C-427F-9562-8DAAA4714EF2}">
      <dgm:prSet/>
      <dgm:spPr/>
      <dgm:t>
        <a:bodyPr/>
        <a:lstStyle/>
        <a:p>
          <a:r>
            <a:rPr lang="en-US"/>
            <a:t>Medina</a:t>
          </a:r>
        </a:p>
      </dgm:t>
    </dgm:pt>
    <dgm:pt modelId="{42AFB118-FD8C-4971-AB3C-274FA61B8261}" type="parTrans" cxnId="{27CD673E-3D31-4987-9C8B-CA9FCF16C442}">
      <dgm:prSet/>
      <dgm:spPr/>
      <dgm:t>
        <a:bodyPr/>
        <a:lstStyle/>
        <a:p>
          <a:endParaRPr lang="en-US"/>
        </a:p>
      </dgm:t>
    </dgm:pt>
    <dgm:pt modelId="{8B21B16A-14DD-4686-B114-17184EAFD0BE}" type="sibTrans" cxnId="{27CD673E-3D31-4987-9C8B-CA9FCF16C442}">
      <dgm:prSet/>
      <dgm:spPr/>
      <dgm:t>
        <a:bodyPr/>
        <a:lstStyle/>
        <a:p>
          <a:endParaRPr lang="en-US"/>
        </a:p>
      </dgm:t>
    </dgm:pt>
    <dgm:pt modelId="{A78E6B34-0D9E-4550-9751-5D5DDF1B9AC5}">
      <dgm:prSet/>
      <dgm:spPr/>
      <dgm:t>
        <a:bodyPr/>
        <a:lstStyle/>
        <a:p>
          <a:pPr>
            <a:defRPr b="1"/>
          </a:pPr>
          <a:r>
            <a:rPr lang="en-US"/>
            <a:t>3 June</a:t>
          </a:r>
        </a:p>
      </dgm:t>
    </dgm:pt>
    <dgm:pt modelId="{51ECF694-2AE8-425A-8AED-07AD1678C1EF}" type="parTrans" cxnId="{C1953FC5-0377-418B-A5F5-4407C232F5C3}">
      <dgm:prSet/>
      <dgm:spPr/>
      <dgm:t>
        <a:bodyPr/>
        <a:lstStyle/>
        <a:p>
          <a:endParaRPr lang="en-US"/>
        </a:p>
      </dgm:t>
    </dgm:pt>
    <dgm:pt modelId="{14B6FDE9-B197-4856-9BB9-E3BF568198AC}" type="sibTrans" cxnId="{C1953FC5-0377-418B-A5F5-4407C232F5C3}">
      <dgm:prSet/>
      <dgm:spPr/>
      <dgm:t>
        <a:bodyPr/>
        <a:lstStyle/>
        <a:p>
          <a:endParaRPr lang="en-US"/>
        </a:p>
      </dgm:t>
    </dgm:pt>
    <dgm:pt modelId="{AB55BBB9-0F3E-463D-9729-CB81A5EF772E}">
      <dgm:prSet/>
      <dgm:spPr/>
      <dgm:t>
        <a:bodyPr/>
        <a:lstStyle/>
        <a:p>
          <a:r>
            <a:rPr lang="en-US"/>
            <a:t>Arrive in Makkah (Umrah)</a:t>
          </a:r>
        </a:p>
      </dgm:t>
    </dgm:pt>
    <dgm:pt modelId="{C22E60A5-7E18-4551-90C0-CDD0D5686E80}" type="parTrans" cxnId="{8A0F41BC-14EE-4C25-9025-4004DFF1014B}">
      <dgm:prSet/>
      <dgm:spPr/>
      <dgm:t>
        <a:bodyPr/>
        <a:lstStyle/>
        <a:p>
          <a:endParaRPr lang="en-US"/>
        </a:p>
      </dgm:t>
    </dgm:pt>
    <dgm:pt modelId="{D7C2E1A8-2A79-4419-9917-ADB14C02A895}" type="sibTrans" cxnId="{8A0F41BC-14EE-4C25-9025-4004DFF1014B}">
      <dgm:prSet/>
      <dgm:spPr/>
      <dgm:t>
        <a:bodyPr/>
        <a:lstStyle/>
        <a:p>
          <a:endParaRPr lang="en-US"/>
        </a:p>
      </dgm:t>
    </dgm:pt>
    <dgm:pt modelId="{7F8F5B5E-FAF7-48CF-9F8A-726A23A7BEDF}">
      <dgm:prSet/>
      <dgm:spPr/>
      <dgm:t>
        <a:bodyPr/>
        <a:lstStyle/>
        <a:p>
          <a:pPr>
            <a:defRPr b="1"/>
          </a:pPr>
          <a:r>
            <a:rPr lang="en-US"/>
            <a:t>4–9 June</a:t>
          </a:r>
        </a:p>
      </dgm:t>
    </dgm:pt>
    <dgm:pt modelId="{87887D67-02E6-4B1D-900A-6AF64805371C}" type="parTrans" cxnId="{6D1CB027-2920-4F73-A114-432F14EFF7DA}">
      <dgm:prSet/>
      <dgm:spPr/>
      <dgm:t>
        <a:bodyPr/>
        <a:lstStyle/>
        <a:p>
          <a:endParaRPr lang="en-US"/>
        </a:p>
      </dgm:t>
    </dgm:pt>
    <dgm:pt modelId="{7EAAAD18-1EC8-4B75-9917-5107D296F014}" type="sibTrans" cxnId="{6D1CB027-2920-4F73-A114-432F14EFF7DA}">
      <dgm:prSet/>
      <dgm:spPr/>
      <dgm:t>
        <a:bodyPr/>
        <a:lstStyle/>
        <a:p>
          <a:endParaRPr lang="en-US"/>
        </a:p>
      </dgm:t>
    </dgm:pt>
    <dgm:pt modelId="{5A5B46A2-4879-4117-90C7-FF37DE350EAF}">
      <dgm:prSet/>
      <dgm:spPr/>
      <dgm:t>
        <a:bodyPr/>
        <a:lstStyle/>
        <a:p>
          <a:r>
            <a:rPr lang="en-US"/>
            <a:t>Actual days of Hajj</a:t>
          </a:r>
        </a:p>
      </dgm:t>
    </dgm:pt>
    <dgm:pt modelId="{BC778720-8B3F-4108-9DD8-6608E383EFF6}" type="parTrans" cxnId="{F1340FC3-2021-48C2-AD3F-ABD8DB36D7EB}">
      <dgm:prSet/>
      <dgm:spPr/>
      <dgm:t>
        <a:bodyPr/>
        <a:lstStyle/>
        <a:p>
          <a:endParaRPr lang="en-US"/>
        </a:p>
      </dgm:t>
    </dgm:pt>
    <dgm:pt modelId="{45DE615F-F9B8-4C62-A842-F0683B1599A7}" type="sibTrans" cxnId="{F1340FC3-2021-48C2-AD3F-ABD8DB36D7EB}">
      <dgm:prSet/>
      <dgm:spPr/>
      <dgm:t>
        <a:bodyPr/>
        <a:lstStyle/>
        <a:p>
          <a:endParaRPr lang="en-US"/>
        </a:p>
      </dgm:t>
    </dgm:pt>
    <dgm:pt modelId="{E3CD0591-9B9F-41F9-AA6E-0E91640DFC6B}">
      <dgm:prSet/>
      <dgm:spPr/>
      <dgm:t>
        <a:bodyPr/>
        <a:lstStyle/>
        <a:p>
          <a:pPr>
            <a:defRPr b="1"/>
          </a:pPr>
          <a:r>
            <a:rPr lang="en-US"/>
            <a:t>10–13 June</a:t>
          </a:r>
        </a:p>
      </dgm:t>
    </dgm:pt>
    <dgm:pt modelId="{AACBD77D-4A65-4C87-B191-FA2810DCD023}" type="parTrans" cxnId="{CBBCE9FD-5BAA-415E-AE20-B56CA1FA7EF9}">
      <dgm:prSet/>
      <dgm:spPr/>
      <dgm:t>
        <a:bodyPr/>
        <a:lstStyle/>
        <a:p>
          <a:endParaRPr lang="en-US"/>
        </a:p>
      </dgm:t>
    </dgm:pt>
    <dgm:pt modelId="{7CBD1188-AE10-42BC-A75E-E5ED401AC8D4}" type="sibTrans" cxnId="{CBBCE9FD-5BAA-415E-AE20-B56CA1FA7EF9}">
      <dgm:prSet/>
      <dgm:spPr/>
      <dgm:t>
        <a:bodyPr/>
        <a:lstStyle/>
        <a:p>
          <a:endParaRPr lang="en-US"/>
        </a:p>
      </dgm:t>
    </dgm:pt>
    <dgm:pt modelId="{D03CF6F1-0B0B-4D27-8FAC-351096C825B0}">
      <dgm:prSet/>
      <dgm:spPr/>
      <dgm:t>
        <a:bodyPr/>
        <a:lstStyle/>
        <a:p>
          <a:r>
            <a:rPr lang="en-US"/>
            <a:t>Unwinding in Makkah</a:t>
          </a:r>
        </a:p>
      </dgm:t>
    </dgm:pt>
    <dgm:pt modelId="{60A0A60A-A8ED-410E-A3F8-528055F1BDC7}" type="parTrans" cxnId="{F6FEC6D9-6931-4132-B9A5-1D76F128E99E}">
      <dgm:prSet/>
      <dgm:spPr/>
      <dgm:t>
        <a:bodyPr/>
        <a:lstStyle/>
        <a:p>
          <a:endParaRPr lang="en-US"/>
        </a:p>
      </dgm:t>
    </dgm:pt>
    <dgm:pt modelId="{16846D33-3CA8-44D6-8EE5-0E67ACBBCFD1}" type="sibTrans" cxnId="{F6FEC6D9-6931-4132-B9A5-1D76F128E99E}">
      <dgm:prSet/>
      <dgm:spPr/>
      <dgm:t>
        <a:bodyPr/>
        <a:lstStyle/>
        <a:p>
          <a:endParaRPr lang="en-US"/>
        </a:p>
      </dgm:t>
    </dgm:pt>
    <dgm:pt modelId="{B268D39D-32BD-1442-AADF-39759BBDD6D2}" type="pres">
      <dgm:prSet presAssocID="{BED02504-32E2-43DF-9263-C36952D626EF}" presName="root" presStyleCnt="0">
        <dgm:presLayoutVars>
          <dgm:chMax/>
          <dgm:chPref/>
          <dgm:animLvl val="lvl"/>
        </dgm:presLayoutVars>
      </dgm:prSet>
      <dgm:spPr/>
    </dgm:pt>
    <dgm:pt modelId="{AD5D04D1-EF54-2341-9B5E-029FDC113887}" type="pres">
      <dgm:prSet presAssocID="{BED02504-32E2-43DF-9263-C36952D626EF}" presName="divider" presStyleLbl="node1" presStyleIdx="0" presStyleCnt="1"/>
      <dgm:spPr/>
    </dgm:pt>
    <dgm:pt modelId="{60B3B727-383A-EB4D-AED1-408DE8DE393F}" type="pres">
      <dgm:prSet presAssocID="{BED02504-32E2-43DF-9263-C36952D626EF}" presName="nodes" presStyleCnt="0">
        <dgm:presLayoutVars>
          <dgm:chMax/>
          <dgm:chPref/>
          <dgm:animLvl val="lvl"/>
        </dgm:presLayoutVars>
      </dgm:prSet>
      <dgm:spPr/>
    </dgm:pt>
    <dgm:pt modelId="{190043AB-6C11-CD48-872D-BF10BA428115}" type="pres">
      <dgm:prSet presAssocID="{0DD2A6FD-3B29-4474-838F-5962B410B806}" presName="composite" presStyleCnt="0"/>
      <dgm:spPr/>
    </dgm:pt>
    <dgm:pt modelId="{D997BD3F-35D7-4A44-BB80-F444D6959EA2}" type="pres">
      <dgm:prSet presAssocID="{0DD2A6FD-3B29-4474-838F-5962B410B806}" presName="L1TextContainer" presStyleLbl="revTx" presStyleIdx="0" presStyleCnt="7">
        <dgm:presLayoutVars>
          <dgm:chMax val="1"/>
          <dgm:chPref val="1"/>
          <dgm:bulletEnabled val="1"/>
        </dgm:presLayoutVars>
      </dgm:prSet>
      <dgm:spPr/>
    </dgm:pt>
    <dgm:pt modelId="{D75F127A-5DE0-2B42-AD8C-8B73476E09C1}" type="pres">
      <dgm:prSet presAssocID="{0DD2A6FD-3B29-4474-838F-5962B410B806}" presName="L2TextContainerWrapper" presStyleCnt="0">
        <dgm:presLayoutVars>
          <dgm:chMax val="0"/>
          <dgm:chPref val="0"/>
          <dgm:bulletEnabled val="1"/>
        </dgm:presLayoutVars>
      </dgm:prSet>
      <dgm:spPr/>
    </dgm:pt>
    <dgm:pt modelId="{2F44B5FC-BFD7-2F4F-931A-985053680154}" type="pres">
      <dgm:prSet presAssocID="{0DD2A6FD-3B29-4474-838F-5962B410B806}" presName="L2TextContainer" presStyleLbl="bgAccFollowNode1" presStyleIdx="0" presStyleCnt="7"/>
      <dgm:spPr/>
    </dgm:pt>
    <dgm:pt modelId="{2AF35A4D-FB4B-614A-BE89-50101F94E94E}" type="pres">
      <dgm:prSet presAssocID="{0DD2A6FD-3B29-4474-838F-5962B410B806}" presName="FlexibleEmptyPlaceHolder" presStyleCnt="0"/>
      <dgm:spPr/>
    </dgm:pt>
    <dgm:pt modelId="{D999E32F-7D31-374C-B78D-BCE551343B8B}" type="pres">
      <dgm:prSet presAssocID="{0DD2A6FD-3B29-4474-838F-5962B410B806}" presName="ConnectLine" presStyleLbl="alignNode1" presStyleIdx="0" presStyleCnt="7"/>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03720D01-A9E1-F44D-9A9F-8AA1C7032595}" type="pres">
      <dgm:prSet presAssocID="{0DD2A6FD-3B29-4474-838F-5962B410B806}" presName="ConnectorPoint" presStyleLbl="fgAcc1" presStyleIdx="0" presStyleCnt="7"/>
      <dgm:spPr>
        <a:solidFill>
          <a:schemeClr val="lt1">
            <a:alpha val="90000"/>
            <a:hueOff val="0"/>
            <a:satOff val="0"/>
            <a:lumOff val="0"/>
            <a:alphaOff val="0"/>
          </a:schemeClr>
        </a:solidFill>
        <a:ln w="19050" cap="flat" cmpd="sng" algn="ctr">
          <a:noFill/>
          <a:prstDash val="solid"/>
          <a:miter lim="800000"/>
        </a:ln>
        <a:effectLst/>
      </dgm:spPr>
    </dgm:pt>
    <dgm:pt modelId="{11C5102C-FBD6-764A-84B8-44A292411E5B}" type="pres">
      <dgm:prSet presAssocID="{0DD2A6FD-3B29-4474-838F-5962B410B806}" presName="EmptyPlaceHolder" presStyleCnt="0"/>
      <dgm:spPr/>
    </dgm:pt>
    <dgm:pt modelId="{E4149C49-D792-824B-A111-8811570813E9}" type="pres">
      <dgm:prSet presAssocID="{6396B8A9-DF88-4CD1-BD50-5C19FF13582E}" presName="spaceBetweenRectangles" presStyleCnt="0"/>
      <dgm:spPr/>
    </dgm:pt>
    <dgm:pt modelId="{DB409144-D99F-7D4C-B4DF-4AF55D888C2A}" type="pres">
      <dgm:prSet presAssocID="{094B5B37-8835-4697-9BA1-B439CBCCFF8E}" presName="composite" presStyleCnt="0"/>
      <dgm:spPr/>
    </dgm:pt>
    <dgm:pt modelId="{7F5BB86E-C58F-4748-8439-43D15B80726C}" type="pres">
      <dgm:prSet presAssocID="{094B5B37-8835-4697-9BA1-B439CBCCFF8E}" presName="L1TextContainer" presStyleLbl="revTx" presStyleIdx="1" presStyleCnt="7">
        <dgm:presLayoutVars>
          <dgm:chMax val="1"/>
          <dgm:chPref val="1"/>
          <dgm:bulletEnabled val="1"/>
        </dgm:presLayoutVars>
      </dgm:prSet>
      <dgm:spPr/>
    </dgm:pt>
    <dgm:pt modelId="{00E61CFA-F94C-7C44-A759-667C3E60018A}" type="pres">
      <dgm:prSet presAssocID="{094B5B37-8835-4697-9BA1-B439CBCCFF8E}" presName="L2TextContainerWrapper" presStyleCnt="0">
        <dgm:presLayoutVars>
          <dgm:chMax val="0"/>
          <dgm:chPref val="0"/>
          <dgm:bulletEnabled val="1"/>
        </dgm:presLayoutVars>
      </dgm:prSet>
      <dgm:spPr/>
    </dgm:pt>
    <dgm:pt modelId="{B9D06A47-6546-7F49-94C3-717F66C971FE}" type="pres">
      <dgm:prSet presAssocID="{094B5B37-8835-4697-9BA1-B439CBCCFF8E}" presName="L2TextContainer" presStyleLbl="bgAccFollowNode1" presStyleIdx="1" presStyleCnt="7"/>
      <dgm:spPr/>
    </dgm:pt>
    <dgm:pt modelId="{23F6A34F-5CAA-7245-BD2E-B9651B2D6A5F}" type="pres">
      <dgm:prSet presAssocID="{094B5B37-8835-4697-9BA1-B439CBCCFF8E}" presName="FlexibleEmptyPlaceHolder" presStyleCnt="0"/>
      <dgm:spPr/>
    </dgm:pt>
    <dgm:pt modelId="{4507C20A-7126-1349-BECE-20745E7B4CEA}" type="pres">
      <dgm:prSet presAssocID="{094B5B37-8835-4697-9BA1-B439CBCCFF8E}" presName="ConnectLine" presStyleLbl="alignNode1" presStyleIdx="1" presStyleCnt="7"/>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7C1EF19C-7A71-3947-B80E-75359BD342A6}" type="pres">
      <dgm:prSet presAssocID="{094B5B37-8835-4697-9BA1-B439CBCCFF8E}" presName="ConnectorPoint" presStyleLbl="fgAcc1" presStyleIdx="1" presStyleCnt="7"/>
      <dgm:spPr>
        <a:solidFill>
          <a:schemeClr val="lt1">
            <a:alpha val="90000"/>
            <a:hueOff val="0"/>
            <a:satOff val="0"/>
            <a:lumOff val="0"/>
            <a:alphaOff val="0"/>
          </a:schemeClr>
        </a:solidFill>
        <a:ln w="19050" cap="flat" cmpd="sng" algn="ctr">
          <a:noFill/>
          <a:prstDash val="solid"/>
          <a:miter lim="800000"/>
        </a:ln>
        <a:effectLst/>
      </dgm:spPr>
    </dgm:pt>
    <dgm:pt modelId="{50250B60-B9E6-AC46-8AD4-418998F875C0}" type="pres">
      <dgm:prSet presAssocID="{094B5B37-8835-4697-9BA1-B439CBCCFF8E}" presName="EmptyPlaceHolder" presStyleCnt="0"/>
      <dgm:spPr/>
    </dgm:pt>
    <dgm:pt modelId="{161194E1-66E7-EF4E-A4A4-AAADFEA51A69}" type="pres">
      <dgm:prSet presAssocID="{79401484-1043-4EE5-B439-C475495867A6}" presName="spaceBetweenRectangles" presStyleCnt="0"/>
      <dgm:spPr/>
    </dgm:pt>
    <dgm:pt modelId="{02B59C17-293D-8241-979B-822D13999ECB}" type="pres">
      <dgm:prSet presAssocID="{0A4C25FA-9925-46B7-A83D-5A98BD4A8BE1}" presName="composite" presStyleCnt="0"/>
      <dgm:spPr/>
    </dgm:pt>
    <dgm:pt modelId="{9FA548E2-21D6-D245-B42B-7277FCB21333}" type="pres">
      <dgm:prSet presAssocID="{0A4C25FA-9925-46B7-A83D-5A98BD4A8BE1}" presName="L1TextContainer" presStyleLbl="revTx" presStyleIdx="2" presStyleCnt="7">
        <dgm:presLayoutVars>
          <dgm:chMax val="1"/>
          <dgm:chPref val="1"/>
          <dgm:bulletEnabled val="1"/>
        </dgm:presLayoutVars>
      </dgm:prSet>
      <dgm:spPr/>
    </dgm:pt>
    <dgm:pt modelId="{BB6C1ED9-303B-3A42-BFDF-A06EDB0548C2}" type="pres">
      <dgm:prSet presAssocID="{0A4C25FA-9925-46B7-A83D-5A98BD4A8BE1}" presName="L2TextContainerWrapper" presStyleCnt="0">
        <dgm:presLayoutVars>
          <dgm:chMax val="0"/>
          <dgm:chPref val="0"/>
          <dgm:bulletEnabled val="1"/>
        </dgm:presLayoutVars>
      </dgm:prSet>
      <dgm:spPr/>
    </dgm:pt>
    <dgm:pt modelId="{6F8E2222-F4C7-8042-97EF-DA465E422F3F}" type="pres">
      <dgm:prSet presAssocID="{0A4C25FA-9925-46B7-A83D-5A98BD4A8BE1}" presName="L2TextContainer" presStyleLbl="bgAccFollowNode1" presStyleIdx="2" presStyleCnt="7"/>
      <dgm:spPr/>
    </dgm:pt>
    <dgm:pt modelId="{929B016E-A7AA-2B48-B1F6-1957064DD57A}" type="pres">
      <dgm:prSet presAssocID="{0A4C25FA-9925-46B7-A83D-5A98BD4A8BE1}" presName="FlexibleEmptyPlaceHolder" presStyleCnt="0"/>
      <dgm:spPr/>
    </dgm:pt>
    <dgm:pt modelId="{69CE42FD-CCCD-CB4A-AFE9-CDA397AB332B}" type="pres">
      <dgm:prSet presAssocID="{0A4C25FA-9925-46B7-A83D-5A98BD4A8BE1}" presName="ConnectLine" presStyleLbl="alignNode1" presStyleIdx="2" presStyleCnt="7"/>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708B6544-9D07-AA44-B390-1F16D6A8BBE0}" type="pres">
      <dgm:prSet presAssocID="{0A4C25FA-9925-46B7-A83D-5A98BD4A8BE1}" presName="ConnectorPoint" presStyleLbl="fgAcc1" presStyleIdx="2" presStyleCnt="7"/>
      <dgm:spPr>
        <a:solidFill>
          <a:schemeClr val="lt1">
            <a:alpha val="90000"/>
            <a:hueOff val="0"/>
            <a:satOff val="0"/>
            <a:lumOff val="0"/>
            <a:alphaOff val="0"/>
          </a:schemeClr>
        </a:solidFill>
        <a:ln w="19050" cap="flat" cmpd="sng" algn="ctr">
          <a:noFill/>
          <a:prstDash val="solid"/>
          <a:miter lim="800000"/>
        </a:ln>
        <a:effectLst/>
      </dgm:spPr>
    </dgm:pt>
    <dgm:pt modelId="{5EB4698A-5E6A-624E-8AB0-0ABAED947CC0}" type="pres">
      <dgm:prSet presAssocID="{0A4C25FA-9925-46B7-A83D-5A98BD4A8BE1}" presName="EmptyPlaceHolder" presStyleCnt="0"/>
      <dgm:spPr/>
    </dgm:pt>
    <dgm:pt modelId="{F7B49ACA-426A-A14E-BCA0-EF7877EDBE9A}" type="pres">
      <dgm:prSet presAssocID="{25109CA1-C877-4ED6-9658-950DD2CC0125}" presName="spaceBetweenRectangles" presStyleCnt="0"/>
      <dgm:spPr/>
    </dgm:pt>
    <dgm:pt modelId="{1B81C3D6-F649-B24F-8FCB-F924A31F3574}" type="pres">
      <dgm:prSet presAssocID="{01BD09C0-2FCA-4E59-8695-D1B5774F1402}" presName="composite" presStyleCnt="0"/>
      <dgm:spPr/>
    </dgm:pt>
    <dgm:pt modelId="{93690FC8-4CF2-E442-8A6D-3A707789EDA9}" type="pres">
      <dgm:prSet presAssocID="{01BD09C0-2FCA-4E59-8695-D1B5774F1402}" presName="L1TextContainer" presStyleLbl="revTx" presStyleIdx="3" presStyleCnt="7">
        <dgm:presLayoutVars>
          <dgm:chMax val="1"/>
          <dgm:chPref val="1"/>
          <dgm:bulletEnabled val="1"/>
        </dgm:presLayoutVars>
      </dgm:prSet>
      <dgm:spPr/>
    </dgm:pt>
    <dgm:pt modelId="{89B07A39-AC47-6D41-A10B-2CFC4981608D}" type="pres">
      <dgm:prSet presAssocID="{01BD09C0-2FCA-4E59-8695-D1B5774F1402}" presName="L2TextContainerWrapper" presStyleCnt="0">
        <dgm:presLayoutVars>
          <dgm:chMax val="0"/>
          <dgm:chPref val="0"/>
          <dgm:bulletEnabled val="1"/>
        </dgm:presLayoutVars>
      </dgm:prSet>
      <dgm:spPr/>
    </dgm:pt>
    <dgm:pt modelId="{D2FCC104-8CB2-874A-B41E-AB61EA6663B2}" type="pres">
      <dgm:prSet presAssocID="{01BD09C0-2FCA-4E59-8695-D1B5774F1402}" presName="L2TextContainer" presStyleLbl="bgAccFollowNode1" presStyleIdx="3" presStyleCnt="7"/>
      <dgm:spPr/>
    </dgm:pt>
    <dgm:pt modelId="{7AEA63FE-292D-D94F-89C9-B09A3D0BE8C1}" type="pres">
      <dgm:prSet presAssocID="{01BD09C0-2FCA-4E59-8695-D1B5774F1402}" presName="FlexibleEmptyPlaceHolder" presStyleCnt="0"/>
      <dgm:spPr/>
    </dgm:pt>
    <dgm:pt modelId="{41EE2801-CCD7-1C44-B2B0-A5A0FD79345E}" type="pres">
      <dgm:prSet presAssocID="{01BD09C0-2FCA-4E59-8695-D1B5774F1402}" presName="ConnectLine" presStyleLbl="alignNode1" presStyleIdx="3" presStyleCnt="7"/>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9458D352-1620-BE49-B54F-2C597FF0AFFA}" type="pres">
      <dgm:prSet presAssocID="{01BD09C0-2FCA-4E59-8695-D1B5774F1402}" presName="ConnectorPoint" presStyleLbl="fgAcc1" presStyleIdx="3" presStyleCnt="7"/>
      <dgm:spPr>
        <a:solidFill>
          <a:schemeClr val="lt1">
            <a:alpha val="90000"/>
            <a:hueOff val="0"/>
            <a:satOff val="0"/>
            <a:lumOff val="0"/>
            <a:alphaOff val="0"/>
          </a:schemeClr>
        </a:solidFill>
        <a:ln w="19050" cap="flat" cmpd="sng" algn="ctr">
          <a:noFill/>
          <a:prstDash val="solid"/>
          <a:miter lim="800000"/>
        </a:ln>
        <a:effectLst/>
      </dgm:spPr>
    </dgm:pt>
    <dgm:pt modelId="{604CF356-F221-1343-B5D1-15BD72DAD8E2}" type="pres">
      <dgm:prSet presAssocID="{01BD09C0-2FCA-4E59-8695-D1B5774F1402}" presName="EmptyPlaceHolder" presStyleCnt="0"/>
      <dgm:spPr/>
    </dgm:pt>
    <dgm:pt modelId="{F4F4EBDB-BFA3-E740-B26E-A82FC3331656}" type="pres">
      <dgm:prSet presAssocID="{1222AC69-6758-4962-9513-4FC110EA0976}" presName="spaceBetweenRectangles" presStyleCnt="0"/>
      <dgm:spPr/>
    </dgm:pt>
    <dgm:pt modelId="{2E59C7C7-E38C-A340-A571-9F3953A78B71}" type="pres">
      <dgm:prSet presAssocID="{A78E6B34-0D9E-4550-9751-5D5DDF1B9AC5}" presName="composite" presStyleCnt="0"/>
      <dgm:spPr/>
    </dgm:pt>
    <dgm:pt modelId="{86B68605-A935-1642-9F09-9E0051E694F1}" type="pres">
      <dgm:prSet presAssocID="{A78E6B34-0D9E-4550-9751-5D5DDF1B9AC5}" presName="L1TextContainer" presStyleLbl="revTx" presStyleIdx="4" presStyleCnt="7">
        <dgm:presLayoutVars>
          <dgm:chMax val="1"/>
          <dgm:chPref val="1"/>
          <dgm:bulletEnabled val="1"/>
        </dgm:presLayoutVars>
      </dgm:prSet>
      <dgm:spPr/>
    </dgm:pt>
    <dgm:pt modelId="{4CC973A4-F8F6-334F-9DE3-2D27529A30C7}" type="pres">
      <dgm:prSet presAssocID="{A78E6B34-0D9E-4550-9751-5D5DDF1B9AC5}" presName="L2TextContainerWrapper" presStyleCnt="0">
        <dgm:presLayoutVars>
          <dgm:chMax val="0"/>
          <dgm:chPref val="0"/>
          <dgm:bulletEnabled val="1"/>
        </dgm:presLayoutVars>
      </dgm:prSet>
      <dgm:spPr/>
    </dgm:pt>
    <dgm:pt modelId="{17A7F5E4-89F7-0E4A-B6F1-92C568209E58}" type="pres">
      <dgm:prSet presAssocID="{A78E6B34-0D9E-4550-9751-5D5DDF1B9AC5}" presName="L2TextContainer" presStyleLbl="bgAccFollowNode1" presStyleIdx="4" presStyleCnt="7"/>
      <dgm:spPr/>
    </dgm:pt>
    <dgm:pt modelId="{45304D97-6983-4442-82B2-B7F27F03C0C2}" type="pres">
      <dgm:prSet presAssocID="{A78E6B34-0D9E-4550-9751-5D5DDF1B9AC5}" presName="FlexibleEmptyPlaceHolder" presStyleCnt="0"/>
      <dgm:spPr/>
    </dgm:pt>
    <dgm:pt modelId="{23129A98-6A85-0444-BE7E-C7DB84108A69}" type="pres">
      <dgm:prSet presAssocID="{A78E6B34-0D9E-4550-9751-5D5DDF1B9AC5}" presName="ConnectLine" presStyleLbl="alignNode1" presStyleIdx="4" presStyleCnt="7"/>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C4FB638D-F3E9-F248-BCEA-6F94F93BBA8D}" type="pres">
      <dgm:prSet presAssocID="{A78E6B34-0D9E-4550-9751-5D5DDF1B9AC5}" presName="ConnectorPoint" presStyleLbl="fgAcc1" presStyleIdx="4" presStyleCnt="7"/>
      <dgm:spPr>
        <a:solidFill>
          <a:schemeClr val="lt1">
            <a:alpha val="90000"/>
            <a:hueOff val="0"/>
            <a:satOff val="0"/>
            <a:lumOff val="0"/>
            <a:alphaOff val="0"/>
          </a:schemeClr>
        </a:solidFill>
        <a:ln w="19050" cap="flat" cmpd="sng" algn="ctr">
          <a:noFill/>
          <a:prstDash val="solid"/>
          <a:miter lim="800000"/>
        </a:ln>
        <a:effectLst/>
      </dgm:spPr>
    </dgm:pt>
    <dgm:pt modelId="{366EE811-2342-FE49-AB48-AE45B81CC25E}" type="pres">
      <dgm:prSet presAssocID="{A78E6B34-0D9E-4550-9751-5D5DDF1B9AC5}" presName="EmptyPlaceHolder" presStyleCnt="0"/>
      <dgm:spPr/>
    </dgm:pt>
    <dgm:pt modelId="{153E2E90-8D82-F84E-AEAB-3DE984A3E533}" type="pres">
      <dgm:prSet presAssocID="{14B6FDE9-B197-4856-9BB9-E3BF568198AC}" presName="spaceBetweenRectangles" presStyleCnt="0"/>
      <dgm:spPr/>
    </dgm:pt>
    <dgm:pt modelId="{E6E384BB-CB58-FF4C-AA44-4D0CDEB150A4}" type="pres">
      <dgm:prSet presAssocID="{7F8F5B5E-FAF7-48CF-9F8A-726A23A7BEDF}" presName="composite" presStyleCnt="0"/>
      <dgm:spPr/>
    </dgm:pt>
    <dgm:pt modelId="{DF16D5EE-8296-C840-8AD2-8C8C1A907566}" type="pres">
      <dgm:prSet presAssocID="{7F8F5B5E-FAF7-48CF-9F8A-726A23A7BEDF}" presName="L1TextContainer" presStyleLbl="revTx" presStyleIdx="5" presStyleCnt="7">
        <dgm:presLayoutVars>
          <dgm:chMax val="1"/>
          <dgm:chPref val="1"/>
          <dgm:bulletEnabled val="1"/>
        </dgm:presLayoutVars>
      </dgm:prSet>
      <dgm:spPr/>
    </dgm:pt>
    <dgm:pt modelId="{764BE46D-0264-0440-AD89-ABA406277BF4}" type="pres">
      <dgm:prSet presAssocID="{7F8F5B5E-FAF7-48CF-9F8A-726A23A7BEDF}" presName="L2TextContainerWrapper" presStyleCnt="0">
        <dgm:presLayoutVars>
          <dgm:chMax val="0"/>
          <dgm:chPref val="0"/>
          <dgm:bulletEnabled val="1"/>
        </dgm:presLayoutVars>
      </dgm:prSet>
      <dgm:spPr/>
    </dgm:pt>
    <dgm:pt modelId="{A8EF7CAC-507B-C14E-AD57-0A8BA6559C0C}" type="pres">
      <dgm:prSet presAssocID="{7F8F5B5E-FAF7-48CF-9F8A-726A23A7BEDF}" presName="L2TextContainer" presStyleLbl="bgAccFollowNode1" presStyleIdx="5" presStyleCnt="7"/>
      <dgm:spPr/>
    </dgm:pt>
    <dgm:pt modelId="{B3F24C41-60FA-C242-8A33-C53D0C975789}" type="pres">
      <dgm:prSet presAssocID="{7F8F5B5E-FAF7-48CF-9F8A-726A23A7BEDF}" presName="FlexibleEmptyPlaceHolder" presStyleCnt="0"/>
      <dgm:spPr/>
    </dgm:pt>
    <dgm:pt modelId="{43CD84C9-084A-DD4A-BF7E-62B3F6884304}" type="pres">
      <dgm:prSet presAssocID="{7F8F5B5E-FAF7-48CF-9F8A-726A23A7BEDF}" presName="ConnectLine" presStyleLbl="alignNode1" presStyleIdx="5" presStyleCnt="7"/>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BA08A34B-69BC-1D4A-A152-BC944D4473BC}" type="pres">
      <dgm:prSet presAssocID="{7F8F5B5E-FAF7-48CF-9F8A-726A23A7BEDF}" presName="ConnectorPoint" presStyleLbl="fgAcc1" presStyleIdx="5" presStyleCnt="7"/>
      <dgm:spPr>
        <a:solidFill>
          <a:schemeClr val="lt1">
            <a:alpha val="90000"/>
            <a:hueOff val="0"/>
            <a:satOff val="0"/>
            <a:lumOff val="0"/>
            <a:alphaOff val="0"/>
          </a:schemeClr>
        </a:solidFill>
        <a:ln w="19050" cap="flat" cmpd="sng" algn="ctr">
          <a:noFill/>
          <a:prstDash val="solid"/>
          <a:miter lim="800000"/>
        </a:ln>
        <a:effectLst/>
      </dgm:spPr>
    </dgm:pt>
    <dgm:pt modelId="{0AE074CD-31D1-BE4E-86DC-74978B01C15B}" type="pres">
      <dgm:prSet presAssocID="{7F8F5B5E-FAF7-48CF-9F8A-726A23A7BEDF}" presName="EmptyPlaceHolder" presStyleCnt="0"/>
      <dgm:spPr/>
    </dgm:pt>
    <dgm:pt modelId="{7FD4EB93-2E1A-FA44-94B4-0375616BC78B}" type="pres">
      <dgm:prSet presAssocID="{7EAAAD18-1EC8-4B75-9917-5107D296F014}" presName="spaceBetweenRectangles" presStyleCnt="0"/>
      <dgm:spPr/>
    </dgm:pt>
    <dgm:pt modelId="{9C34365F-3174-A545-88A2-C0E06DD27285}" type="pres">
      <dgm:prSet presAssocID="{E3CD0591-9B9F-41F9-AA6E-0E91640DFC6B}" presName="composite" presStyleCnt="0"/>
      <dgm:spPr/>
    </dgm:pt>
    <dgm:pt modelId="{F3DC5183-A955-CC4B-968C-6859B9B6BEC5}" type="pres">
      <dgm:prSet presAssocID="{E3CD0591-9B9F-41F9-AA6E-0E91640DFC6B}" presName="L1TextContainer" presStyleLbl="revTx" presStyleIdx="6" presStyleCnt="7">
        <dgm:presLayoutVars>
          <dgm:chMax val="1"/>
          <dgm:chPref val="1"/>
          <dgm:bulletEnabled val="1"/>
        </dgm:presLayoutVars>
      </dgm:prSet>
      <dgm:spPr/>
    </dgm:pt>
    <dgm:pt modelId="{5EF35D6C-54E2-1B4A-A2F1-2FBAC57AD3D9}" type="pres">
      <dgm:prSet presAssocID="{E3CD0591-9B9F-41F9-AA6E-0E91640DFC6B}" presName="L2TextContainerWrapper" presStyleCnt="0">
        <dgm:presLayoutVars>
          <dgm:chMax val="0"/>
          <dgm:chPref val="0"/>
          <dgm:bulletEnabled val="1"/>
        </dgm:presLayoutVars>
      </dgm:prSet>
      <dgm:spPr/>
    </dgm:pt>
    <dgm:pt modelId="{453622CA-5DCF-124F-A22E-8C2DBD3242A1}" type="pres">
      <dgm:prSet presAssocID="{E3CD0591-9B9F-41F9-AA6E-0E91640DFC6B}" presName="L2TextContainer" presStyleLbl="bgAccFollowNode1" presStyleIdx="6" presStyleCnt="7"/>
      <dgm:spPr/>
    </dgm:pt>
    <dgm:pt modelId="{5B080941-51D7-A048-AD2A-4000CFBA71C9}" type="pres">
      <dgm:prSet presAssocID="{E3CD0591-9B9F-41F9-AA6E-0E91640DFC6B}" presName="FlexibleEmptyPlaceHolder" presStyleCnt="0"/>
      <dgm:spPr/>
    </dgm:pt>
    <dgm:pt modelId="{463F3A38-424B-E544-9670-7D3C71C9E4D9}" type="pres">
      <dgm:prSet presAssocID="{E3CD0591-9B9F-41F9-AA6E-0E91640DFC6B}" presName="ConnectLine" presStyleLbl="alignNode1" presStyleIdx="6" presStyleCnt="7"/>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1A6CFCBB-5E29-304B-9926-42F5E3FFFC7A}" type="pres">
      <dgm:prSet presAssocID="{E3CD0591-9B9F-41F9-AA6E-0E91640DFC6B}" presName="ConnectorPoint" presStyleLbl="fgAcc1" presStyleIdx="6" presStyleCnt="7"/>
      <dgm:spPr>
        <a:solidFill>
          <a:schemeClr val="lt1">
            <a:alpha val="90000"/>
            <a:hueOff val="0"/>
            <a:satOff val="0"/>
            <a:lumOff val="0"/>
            <a:alphaOff val="0"/>
          </a:schemeClr>
        </a:solidFill>
        <a:ln w="19050" cap="flat" cmpd="sng" algn="ctr">
          <a:noFill/>
          <a:prstDash val="solid"/>
          <a:miter lim="800000"/>
        </a:ln>
        <a:effectLst/>
      </dgm:spPr>
    </dgm:pt>
    <dgm:pt modelId="{76E81B1B-1BD9-0648-921A-AF10ED0B67D9}" type="pres">
      <dgm:prSet presAssocID="{E3CD0591-9B9F-41F9-AA6E-0E91640DFC6B}" presName="EmptyPlaceHolder" presStyleCnt="0"/>
      <dgm:spPr/>
    </dgm:pt>
  </dgm:ptLst>
  <dgm:cxnLst>
    <dgm:cxn modelId="{9B511306-D02D-0D4D-BABA-7B3281114649}" type="presOf" srcId="{01BD09C0-2FCA-4E59-8695-D1B5774F1402}" destId="{93690FC8-4CF2-E442-8A6D-3A707789EDA9}" srcOrd="0" destOrd="0" presId="urn:microsoft.com/office/officeart/2017/3/layout/HorizontalPathTimeline"/>
    <dgm:cxn modelId="{9F15B20C-715E-4A24-9DAA-7F42BED1F875}" srcId="{BED02504-32E2-43DF-9263-C36952D626EF}" destId="{0A4C25FA-9925-46B7-A83D-5A98BD4A8BE1}" srcOrd="2" destOrd="0" parTransId="{AAFEB404-9453-4864-98B4-3B063070F0C6}" sibTransId="{25109CA1-C877-4ED6-9658-950DD2CC0125}"/>
    <dgm:cxn modelId="{C8B36D11-6887-C041-9239-4EFC1048631B}" type="presOf" srcId="{7F8F5B5E-FAF7-48CF-9F8A-726A23A7BEDF}" destId="{DF16D5EE-8296-C840-8AD2-8C8C1A907566}" srcOrd="0" destOrd="0" presId="urn:microsoft.com/office/officeart/2017/3/layout/HorizontalPathTimeline"/>
    <dgm:cxn modelId="{A5A2F11B-A797-437F-BA87-DB628522EA7E}" srcId="{094B5B37-8835-4697-9BA1-B439CBCCFF8E}" destId="{ED77287F-C847-48AA-9606-00C2644D950C}" srcOrd="0" destOrd="0" parTransId="{3513913E-A205-45D1-879A-42D1DF32399B}" sibTransId="{38357C1C-C54A-49D4-B2B8-AE4B3E89DCA1}"/>
    <dgm:cxn modelId="{2A71A923-966F-4DAB-AB8C-23F41B0DBC1F}" srcId="{0A4C25FA-9925-46B7-A83D-5A98BD4A8BE1}" destId="{950D4845-48F9-4DA8-884D-F3C6C27D222E}" srcOrd="0" destOrd="0" parTransId="{7330410B-950E-480A-8405-EC681A781510}" sibTransId="{28E04C37-B78F-4F49-B4A5-7872998D1D06}"/>
    <dgm:cxn modelId="{6D1CB027-2920-4F73-A114-432F14EFF7DA}" srcId="{BED02504-32E2-43DF-9263-C36952D626EF}" destId="{7F8F5B5E-FAF7-48CF-9F8A-726A23A7BEDF}" srcOrd="5" destOrd="0" parTransId="{87887D67-02E6-4B1D-900A-6AF64805371C}" sibTransId="{7EAAAD18-1EC8-4B75-9917-5107D296F014}"/>
    <dgm:cxn modelId="{01449728-8DEB-9043-8359-4E5B5E2E2BDF}" type="presOf" srcId="{0DD2A6FD-3B29-4474-838F-5962B410B806}" destId="{D997BD3F-35D7-4A44-BB80-F444D6959EA2}" srcOrd="0" destOrd="0" presId="urn:microsoft.com/office/officeart/2017/3/layout/HorizontalPathTimeline"/>
    <dgm:cxn modelId="{50BCAF32-7740-4A54-9E7C-395E954B6CBB}" srcId="{0DD2A6FD-3B29-4474-838F-5962B410B806}" destId="{CDC127AD-B8A2-4D46-A358-C12BB4BF7E7C}" srcOrd="0" destOrd="0" parTransId="{C94BD4BC-D446-40B4-8B53-E96C08013240}" sibTransId="{3C48DC9D-D767-4E44-933E-4673664EC29A}"/>
    <dgm:cxn modelId="{5FA01638-DBB7-44A6-B95E-160D8A44B86D}" srcId="{BED02504-32E2-43DF-9263-C36952D626EF}" destId="{094B5B37-8835-4697-9BA1-B439CBCCFF8E}" srcOrd="1" destOrd="0" parTransId="{6EE35A0A-4650-46A4-B829-A13D327BD75A}" sibTransId="{79401484-1043-4EE5-B439-C475495867A6}"/>
    <dgm:cxn modelId="{27CD673E-3D31-4987-9C8B-CA9FCF16C442}" srcId="{01BD09C0-2FCA-4E59-8695-D1B5774F1402}" destId="{C9F83015-340C-427F-9562-8DAAA4714EF2}" srcOrd="0" destOrd="0" parTransId="{42AFB118-FD8C-4971-AB3C-274FA61B8261}" sibTransId="{8B21B16A-14DD-4686-B114-17184EAFD0BE}"/>
    <dgm:cxn modelId="{51984E44-6B51-436B-8C8D-36E0F23B584B}" srcId="{BED02504-32E2-43DF-9263-C36952D626EF}" destId="{0DD2A6FD-3B29-4474-838F-5962B410B806}" srcOrd="0" destOrd="0" parTransId="{98CFB0EF-2F7A-4450-ABB2-F4D4ADEEA4D6}" sibTransId="{6396B8A9-DF88-4CD1-BD50-5C19FF13582E}"/>
    <dgm:cxn modelId="{899D5057-5A28-A942-932D-202262436904}" type="presOf" srcId="{CDC127AD-B8A2-4D46-A358-C12BB4BF7E7C}" destId="{2F44B5FC-BFD7-2F4F-931A-985053680154}" srcOrd="0" destOrd="0" presId="urn:microsoft.com/office/officeart/2017/3/layout/HorizontalPathTimeline"/>
    <dgm:cxn modelId="{153BE064-2DED-41F3-8BA1-BF4463CB5D53}" srcId="{BED02504-32E2-43DF-9263-C36952D626EF}" destId="{01BD09C0-2FCA-4E59-8695-D1B5774F1402}" srcOrd="3" destOrd="0" parTransId="{8137DAF8-6004-4ACF-A132-C4C8B55D53A1}" sibTransId="{1222AC69-6758-4962-9513-4FC110EA0976}"/>
    <dgm:cxn modelId="{DC15A368-8EAD-844C-BF4D-7E8ECFD09E37}" type="presOf" srcId="{AB55BBB9-0F3E-463D-9729-CB81A5EF772E}" destId="{17A7F5E4-89F7-0E4A-B6F1-92C568209E58}" srcOrd="0" destOrd="0" presId="urn:microsoft.com/office/officeart/2017/3/layout/HorizontalPathTimeline"/>
    <dgm:cxn modelId="{2763D96F-6DBE-F442-A375-7F7025BBEE7F}" type="presOf" srcId="{0A4C25FA-9925-46B7-A83D-5A98BD4A8BE1}" destId="{9FA548E2-21D6-D245-B42B-7277FCB21333}" srcOrd="0" destOrd="0" presId="urn:microsoft.com/office/officeart/2017/3/layout/HorizontalPathTimeline"/>
    <dgm:cxn modelId="{E32D8F71-6067-8E40-86E9-C47034738902}" type="presOf" srcId="{D03CF6F1-0B0B-4D27-8FAC-351096C825B0}" destId="{453622CA-5DCF-124F-A22E-8C2DBD3242A1}" srcOrd="0" destOrd="0" presId="urn:microsoft.com/office/officeart/2017/3/layout/HorizontalPathTimeline"/>
    <dgm:cxn modelId="{D348FA7D-F27E-A04D-875E-EF1EA878F676}" type="presOf" srcId="{E3CD0591-9B9F-41F9-AA6E-0E91640DFC6B}" destId="{F3DC5183-A955-CC4B-968C-6859B9B6BEC5}" srcOrd="0" destOrd="0" presId="urn:microsoft.com/office/officeart/2017/3/layout/HorizontalPathTimeline"/>
    <dgm:cxn modelId="{0C48B196-E4F5-744E-9FEB-C229EC52FAED}" type="presOf" srcId="{094B5B37-8835-4697-9BA1-B439CBCCFF8E}" destId="{7F5BB86E-C58F-4748-8439-43D15B80726C}" srcOrd="0" destOrd="0" presId="urn:microsoft.com/office/officeart/2017/3/layout/HorizontalPathTimeline"/>
    <dgm:cxn modelId="{8A0F41BC-14EE-4C25-9025-4004DFF1014B}" srcId="{A78E6B34-0D9E-4550-9751-5D5DDF1B9AC5}" destId="{AB55BBB9-0F3E-463D-9729-CB81A5EF772E}" srcOrd="0" destOrd="0" parTransId="{C22E60A5-7E18-4551-90C0-CDD0D5686E80}" sibTransId="{D7C2E1A8-2A79-4419-9917-ADB14C02A895}"/>
    <dgm:cxn modelId="{F1340FC3-2021-48C2-AD3F-ABD8DB36D7EB}" srcId="{7F8F5B5E-FAF7-48CF-9F8A-726A23A7BEDF}" destId="{5A5B46A2-4879-4117-90C7-FF37DE350EAF}" srcOrd="0" destOrd="0" parTransId="{BC778720-8B3F-4108-9DD8-6608E383EFF6}" sibTransId="{45DE615F-F9B8-4C62-A842-F0683B1599A7}"/>
    <dgm:cxn modelId="{C1953FC5-0377-418B-A5F5-4407C232F5C3}" srcId="{BED02504-32E2-43DF-9263-C36952D626EF}" destId="{A78E6B34-0D9E-4550-9751-5D5DDF1B9AC5}" srcOrd="4" destOrd="0" parTransId="{51ECF694-2AE8-425A-8AED-07AD1678C1EF}" sibTransId="{14B6FDE9-B197-4856-9BB9-E3BF568198AC}"/>
    <dgm:cxn modelId="{7E4069C5-5D10-8946-A018-FCA10BF3CF89}" type="presOf" srcId="{C9F83015-340C-427F-9562-8DAAA4714EF2}" destId="{D2FCC104-8CB2-874A-B41E-AB61EA6663B2}" srcOrd="0" destOrd="0" presId="urn:microsoft.com/office/officeart/2017/3/layout/HorizontalPathTimeline"/>
    <dgm:cxn modelId="{5D3560CD-680C-E445-9453-972356CA3744}" type="presOf" srcId="{A78E6B34-0D9E-4550-9751-5D5DDF1B9AC5}" destId="{86B68605-A935-1642-9F09-9E0051E694F1}" srcOrd="0" destOrd="0" presId="urn:microsoft.com/office/officeart/2017/3/layout/HorizontalPathTimeline"/>
    <dgm:cxn modelId="{B26042D2-5BD0-F14A-A153-68666EE9EA56}" type="presOf" srcId="{BED02504-32E2-43DF-9263-C36952D626EF}" destId="{B268D39D-32BD-1442-AADF-39759BBDD6D2}" srcOrd="0" destOrd="0" presId="urn:microsoft.com/office/officeart/2017/3/layout/HorizontalPathTimeline"/>
    <dgm:cxn modelId="{F6FEC6D9-6931-4132-B9A5-1D76F128E99E}" srcId="{E3CD0591-9B9F-41F9-AA6E-0E91640DFC6B}" destId="{D03CF6F1-0B0B-4D27-8FAC-351096C825B0}" srcOrd="0" destOrd="0" parTransId="{60A0A60A-A8ED-410E-A3F8-528055F1BDC7}" sibTransId="{16846D33-3CA8-44D6-8EE5-0E67ACBBCFD1}"/>
    <dgm:cxn modelId="{C4D874E7-F18A-8241-9D69-A0EDCBF8196C}" type="presOf" srcId="{ED77287F-C847-48AA-9606-00C2644D950C}" destId="{B9D06A47-6546-7F49-94C3-717F66C971FE}" srcOrd="0" destOrd="0" presId="urn:microsoft.com/office/officeart/2017/3/layout/HorizontalPathTimeline"/>
    <dgm:cxn modelId="{10E603F3-A186-9D44-B7BA-D754DA6B2423}" type="presOf" srcId="{5A5B46A2-4879-4117-90C7-FF37DE350EAF}" destId="{A8EF7CAC-507B-C14E-AD57-0A8BA6559C0C}" srcOrd="0" destOrd="0" presId="urn:microsoft.com/office/officeart/2017/3/layout/HorizontalPathTimeline"/>
    <dgm:cxn modelId="{CBBCE9FD-5BAA-415E-AE20-B56CA1FA7EF9}" srcId="{BED02504-32E2-43DF-9263-C36952D626EF}" destId="{E3CD0591-9B9F-41F9-AA6E-0E91640DFC6B}" srcOrd="6" destOrd="0" parTransId="{AACBD77D-4A65-4C87-B191-FA2810DCD023}" sibTransId="{7CBD1188-AE10-42BC-A75E-E5ED401AC8D4}"/>
    <dgm:cxn modelId="{C60D40FE-EA87-2B46-9EC6-6173C8F43125}" type="presOf" srcId="{950D4845-48F9-4DA8-884D-F3C6C27D222E}" destId="{6F8E2222-F4C7-8042-97EF-DA465E422F3F}" srcOrd="0" destOrd="0" presId="urn:microsoft.com/office/officeart/2017/3/layout/HorizontalPathTimeline"/>
    <dgm:cxn modelId="{48582DBE-75EE-A74A-9569-76259E20B9B0}" type="presParOf" srcId="{B268D39D-32BD-1442-AADF-39759BBDD6D2}" destId="{AD5D04D1-EF54-2341-9B5E-029FDC113887}" srcOrd="0" destOrd="0" presId="urn:microsoft.com/office/officeart/2017/3/layout/HorizontalPathTimeline"/>
    <dgm:cxn modelId="{B018380C-9F40-DA4D-B5FF-7955223BE4CC}" type="presParOf" srcId="{B268D39D-32BD-1442-AADF-39759BBDD6D2}" destId="{60B3B727-383A-EB4D-AED1-408DE8DE393F}" srcOrd="1" destOrd="0" presId="urn:microsoft.com/office/officeart/2017/3/layout/HorizontalPathTimeline"/>
    <dgm:cxn modelId="{6E45190B-1437-8846-A098-BC2B9FA00A6D}" type="presParOf" srcId="{60B3B727-383A-EB4D-AED1-408DE8DE393F}" destId="{190043AB-6C11-CD48-872D-BF10BA428115}" srcOrd="0" destOrd="0" presId="urn:microsoft.com/office/officeart/2017/3/layout/HorizontalPathTimeline"/>
    <dgm:cxn modelId="{8C8CAA92-6811-E646-8462-03637624613D}" type="presParOf" srcId="{190043AB-6C11-CD48-872D-BF10BA428115}" destId="{D997BD3F-35D7-4A44-BB80-F444D6959EA2}" srcOrd="0" destOrd="0" presId="urn:microsoft.com/office/officeart/2017/3/layout/HorizontalPathTimeline"/>
    <dgm:cxn modelId="{EC875083-CD64-854B-A83E-06DFF34F8999}" type="presParOf" srcId="{190043AB-6C11-CD48-872D-BF10BA428115}" destId="{D75F127A-5DE0-2B42-AD8C-8B73476E09C1}" srcOrd="1" destOrd="0" presId="urn:microsoft.com/office/officeart/2017/3/layout/HorizontalPathTimeline"/>
    <dgm:cxn modelId="{7ACEE0BD-91C7-7D42-8014-474A186A6308}" type="presParOf" srcId="{D75F127A-5DE0-2B42-AD8C-8B73476E09C1}" destId="{2F44B5FC-BFD7-2F4F-931A-985053680154}" srcOrd="0" destOrd="0" presId="urn:microsoft.com/office/officeart/2017/3/layout/HorizontalPathTimeline"/>
    <dgm:cxn modelId="{4212A235-4D2D-6445-A9F7-67DDAD3BF91E}" type="presParOf" srcId="{D75F127A-5DE0-2B42-AD8C-8B73476E09C1}" destId="{2AF35A4D-FB4B-614A-BE89-50101F94E94E}" srcOrd="1" destOrd="0" presId="urn:microsoft.com/office/officeart/2017/3/layout/HorizontalPathTimeline"/>
    <dgm:cxn modelId="{23C2579E-ED46-3C43-9DE2-C337F6DAA1B1}" type="presParOf" srcId="{190043AB-6C11-CD48-872D-BF10BA428115}" destId="{D999E32F-7D31-374C-B78D-BCE551343B8B}" srcOrd="2" destOrd="0" presId="urn:microsoft.com/office/officeart/2017/3/layout/HorizontalPathTimeline"/>
    <dgm:cxn modelId="{410B03A5-A95C-004F-B062-8A0C4622A2A6}" type="presParOf" srcId="{190043AB-6C11-CD48-872D-BF10BA428115}" destId="{03720D01-A9E1-F44D-9A9F-8AA1C7032595}" srcOrd="3" destOrd="0" presId="urn:microsoft.com/office/officeart/2017/3/layout/HorizontalPathTimeline"/>
    <dgm:cxn modelId="{76B2E6B1-4096-1E4D-8517-F56898D78CED}" type="presParOf" srcId="{190043AB-6C11-CD48-872D-BF10BA428115}" destId="{11C5102C-FBD6-764A-84B8-44A292411E5B}" srcOrd="4" destOrd="0" presId="urn:microsoft.com/office/officeart/2017/3/layout/HorizontalPathTimeline"/>
    <dgm:cxn modelId="{86ECFCC3-507A-E444-82F9-4518EE59368E}" type="presParOf" srcId="{60B3B727-383A-EB4D-AED1-408DE8DE393F}" destId="{E4149C49-D792-824B-A111-8811570813E9}" srcOrd="1" destOrd="0" presId="urn:microsoft.com/office/officeart/2017/3/layout/HorizontalPathTimeline"/>
    <dgm:cxn modelId="{8E7E3815-64CE-404F-9BAD-9440D78A7F8E}" type="presParOf" srcId="{60B3B727-383A-EB4D-AED1-408DE8DE393F}" destId="{DB409144-D99F-7D4C-B4DF-4AF55D888C2A}" srcOrd="2" destOrd="0" presId="urn:microsoft.com/office/officeart/2017/3/layout/HorizontalPathTimeline"/>
    <dgm:cxn modelId="{2A9FBF6B-C36A-5B41-B2A4-102FA4F4908E}" type="presParOf" srcId="{DB409144-D99F-7D4C-B4DF-4AF55D888C2A}" destId="{7F5BB86E-C58F-4748-8439-43D15B80726C}" srcOrd="0" destOrd="0" presId="urn:microsoft.com/office/officeart/2017/3/layout/HorizontalPathTimeline"/>
    <dgm:cxn modelId="{8907B185-7DDC-6A4F-B3BD-B65EA2E25287}" type="presParOf" srcId="{DB409144-D99F-7D4C-B4DF-4AF55D888C2A}" destId="{00E61CFA-F94C-7C44-A759-667C3E60018A}" srcOrd="1" destOrd="0" presId="urn:microsoft.com/office/officeart/2017/3/layout/HorizontalPathTimeline"/>
    <dgm:cxn modelId="{DFD95086-32C9-FB42-B530-6B49641EF251}" type="presParOf" srcId="{00E61CFA-F94C-7C44-A759-667C3E60018A}" destId="{B9D06A47-6546-7F49-94C3-717F66C971FE}" srcOrd="0" destOrd="0" presId="urn:microsoft.com/office/officeart/2017/3/layout/HorizontalPathTimeline"/>
    <dgm:cxn modelId="{7FB3717E-BEEC-DC4E-B66E-2D6E0026D3FB}" type="presParOf" srcId="{00E61CFA-F94C-7C44-A759-667C3E60018A}" destId="{23F6A34F-5CAA-7245-BD2E-B9651B2D6A5F}" srcOrd="1" destOrd="0" presId="urn:microsoft.com/office/officeart/2017/3/layout/HorizontalPathTimeline"/>
    <dgm:cxn modelId="{0747F4AE-6AD8-E747-9DFA-1BB9E59E03D6}" type="presParOf" srcId="{DB409144-D99F-7D4C-B4DF-4AF55D888C2A}" destId="{4507C20A-7126-1349-BECE-20745E7B4CEA}" srcOrd="2" destOrd="0" presId="urn:microsoft.com/office/officeart/2017/3/layout/HorizontalPathTimeline"/>
    <dgm:cxn modelId="{795BAC58-0790-7348-A1D0-063DEB7AD1A9}" type="presParOf" srcId="{DB409144-D99F-7D4C-B4DF-4AF55D888C2A}" destId="{7C1EF19C-7A71-3947-B80E-75359BD342A6}" srcOrd="3" destOrd="0" presId="urn:microsoft.com/office/officeart/2017/3/layout/HorizontalPathTimeline"/>
    <dgm:cxn modelId="{1D57D3B6-9F40-3941-8406-4E40CB12ABE9}" type="presParOf" srcId="{DB409144-D99F-7D4C-B4DF-4AF55D888C2A}" destId="{50250B60-B9E6-AC46-8AD4-418998F875C0}" srcOrd="4" destOrd="0" presId="urn:microsoft.com/office/officeart/2017/3/layout/HorizontalPathTimeline"/>
    <dgm:cxn modelId="{36DBA63A-82B2-214C-8DE4-A604836CEE9F}" type="presParOf" srcId="{60B3B727-383A-EB4D-AED1-408DE8DE393F}" destId="{161194E1-66E7-EF4E-A4A4-AAADFEA51A69}" srcOrd="3" destOrd="0" presId="urn:microsoft.com/office/officeart/2017/3/layout/HorizontalPathTimeline"/>
    <dgm:cxn modelId="{AB13C228-A497-0F4B-A878-02DBB3DE26DB}" type="presParOf" srcId="{60B3B727-383A-EB4D-AED1-408DE8DE393F}" destId="{02B59C17-293D-8241-979B-822D13999ECB}" srcOrd="4" destOrd="0" presId="urn:microsoft.com/office/officeart/2017/3/layout/HorizontalPathTimeline"/>
    <dgm:cxn modelId="{AD29F462-4511-B44C-B549-207D0D9EA736}" type="presParOf" srcId="{02B59C17-293D-8241-979B-822D13999ECB}" destId="{9FA548E2-21D6-D245-B42B-7277FCB21333}" srcOrd="0" destOrd="0" presId="urn:microsoft.com/office/officeart/2017/3/layout/HorizontalPathTimeline"/>
    <dgm:cxn modelId="{AFF6AC02-A0A7-0344-A894-3464AD160C7F}" type="presParOf" srcId="{02B59C17-293D-8241-979B-822D13999ECB}" destId="{BB6C1ED9-303B-3A42-BFDF-A06EDB0548C2}" srcOrd="1" destOrd="0" presId="urn:microsoft.com/office/officeart/2017/3/layout/HorizontalPathTimeline"/>
    <dgm:cxn modelId="{DC54848F-7BE6-1049-ADAE-BE09A4C89166}" type="presParOf" srcId="{BB6C1ED9-303B-3A42-BFDF-A06EDB0548C2}" destId="{6F8E2222-F4C7-8042-97EF-DA465E422F3F}" srcOrd="0" destOrd="0" presId="urn:microsoft.com/office/officeart/2017/3/layout/HorizontalPathTimeline"/>
    <dgm:cxn modelId="{69A2C73C-EB4E-1F48-AE13-639C7147C173}" type="presParOf" srcId="{BB6C1ED9-303B-3A42-BFDF-A06EDB0548C2}" destId="{929B016E-A7AA-2B48-B1F6-1957064DD57A}" srcOrd="1" destOrd="0" presId="urn:microsoft.com/office/officeart/2017/3/layout/HorizontalPathTimeline"/>
    <dgm:cxn modelId="{9B62F995-A27F-9445-8290-85EA9BC4B15F}" type="presParOf" srcId="{02B59C17-293D-8241-979B-822D13999ECB}" destId="{69CE42FD-CCCD-CB4A-AFE9-CDA397AB332B}" srcOrd="2" destOrd="0" presId="urn:microsoft.com/office/officeart/2017/3/layout/HorizontalPathTimeline"/>
    <dgm:cxn modelId="{62183368-2C84-E343-BE29-00414931087F}" type="presParOf" srcId="{02B59C17-293D-8241-979B-822D13999ECB}" destId="{708B6544-9D07-AA44-B390-1F16D6A8BBE0}" srcOrd="3" destOrd="0" presId="urn:microsoft.com/office/officeart/2017/3/layout/HorizontalPathTimeline"/>
    <dgm:cxn modelId="{6F62EB96-7740-7848-835C-BD88ACEB3A6C}" type="presParOf" srcId="{02B59C17-293D-8241-979B-822D13999ECB}" destId="{5EB4698A-5E6A-624E-8AB0-0ABAED947CC0}" srcOrd="4" destOrd="0" presId="urn:microsoft.com/office/officeart/2017/3/layout/HorizontalPathTimeline"/>
    <dgm:cxn modelId="{AF77E1E2-0909-BA4D-A447-F800D72E3409}" type="presParOf" srcId="{60B3B727-383A-EB4D-AED1-408DE8DE393F}" destId="{F7B49ACA-426A-A14E-BCA0-EF7877EDBE9A}" srcOrd="5" destOrd="0" presId="urn:microsoft.com/office/officeart/2017/3/layout/HorizontalPathTimeline"/>
    <dgm:cxn modelId="{E063983E-58F7-3140-AFB5-D66FC54DCAE1}" type="presParOf" srcId="{60B3B727-383A-EB4D-AED1-408DE8DE393F}" destId="{1B81C3D6-F649-B24F-8FCB-F924A31F3574}" srcOrd="6" destOrd="0" presId="urn:microsoft.com/office/officeart/2017/3/layout/HorizontalPathTimeline"/>
    <dgm:cxn modelId="{A14B10F3-9E29-FB4C-9108-063A0B327B04}" type="presParOf" srcId="{1B81C3D6-F649-B24F-8FCB-F924A31F3574}" destId="{93690FC8-4CF2-E442-8A6D-3A707789EDA9}" srcOrd="0" destOrd="0" presId="urn:microsoft.com/office/officeart/2017/3/layout/HorizontalPathTimeline"/>
    <dgm:cxn modelId="{F89D52B3-643A-9043-A0E9-F129D6C6D5B1}" type="presParOf" srcId="{1B81C3D6-F649-B24F-8FCB-F924A31F3574}" destId="{89B07A39-AC47-6D41-A10B-2CFC4981608D}" srcOrd="1" destOrd="0" presId="urn:microsoft.com/office/officeart/2017/3/layout/HorizontalPathTimeline"/>
    <dgm:cxn modelId="{82C2CB05-4353-D449-9867-6E65EFCCE289}" type="presParOf" srcId="{89B07A39-AC47-6D41-A10B-2CFC4981608D}" destId="{D2FCC104-8CB2-874A-B41E-AB61EA6663B2}" srcOrd="0" destOrd="0" presId="urn:microsoft.com/office/officeart/2017/3/layout/HorizontalPathTimeline"/>
    <dgm:cxn modelId="{52502816-137D-9647-A674-35725926DEE7}" type="presParOf" srcId="{89B07A39-AC47-6D41-A10B-2CFC4981608D}" destId="{7AEA63FE-292D-D94F-89C9-B09A3D0BE8C1}" srcOrd="1" destOrd="0" presId="urn:microsoft.com/office/officeart/2017/3/layout/HorizontalPathTimeline"/>
    <dgm:cxn modelId="{B98A5E4C-61A9-AD4D-933A-580391C78207}" type="presParOf" srcId="{1B81C3D6-F649-B24F-8FCB-F924A31F3574}" destId="{41EE2801-CCD7-1C44-B2B0-A5A0FD79345E}" srcOrd="2" destOrd="0" presId="urn:microsoft.com/office/officeart/2017/3/layout/HorizontalPathTimeline"/>
    <dgm:cxn modelId="{C4203455-3FD7-C949-A513-2CDF5BF4C5D5}" type="presParOf" srcId="{1B81C3D6-F649-B24F-8FCB-F924A31F3574}" destId="{9458D352-1620-BE49-B54F-2C597FF0AFFA}" srcOrd="3" destOrd="0" presId="urn:microsoft.com/office/officeart/2017/3/layout/HorizontalPathTimeline"/>
    <dgm:cxn modelId="{D15CB2D9-4476-BA48-BDE7-68DB06C79B93}" type="presParOf" srcId="{1B81C3D6-F649-B24F-8FCB-F924A31F3574}" destId="{604CF356-F221-1343-B5D1-15BD72DAD8E2}" srcOrd="4" destOrd="0" presId="urn:microsoft.com/office/officeart/2017/3/layout/HorizontalPathTimeline"/>
    <dgm:cxn modelId="{019B0B11-43B5-9D49-B74B-DD925E86F8A1}" type="presParOf" srcId="{60B3B727-383A-EB4D-AED1-408DE8DE393F}" destId="{F4F4EBDB-BFA3-E740-B26E-A82FC3331656}" srcOrd="7" destOrd="0" presId="urn:microsoft.com/office/officeart/2017/3/layout/HorizontalPathTimeline"/>
    <dgm:cxn modelId="{196F3FAA-DBF3-B84E-8EF0-C3A30B60901D}" type="presParOf" srcId="{60B3B727-383A-EB4D-AED1-408DE8DE393F}" destId="{2E59C7C7-E38C-A340-A571-9F3953A78B71}" srcOrd="8" destOrd="0" presId="urn:microsoft.com/office/officeart/2017/3/layout/HorizontalPathTimeline"/>
    <dgm:cxn modelId="{35D2B445-8818-684C-81E9-A5BFCBF6096C}" type="presParOf" srcId="{2E59C7C7-E38C-A340-A571-9F3953A78B71}" destId="{86B68605-A935-1642-9F09-9E0051E694F1}" srcOrd="0" destOrd="0" presId="urn:microsoft.com/office/officeart/2017/3/layout/HorizontalPathTimeline"/>
    <dgm:cxn modelId="{81BB296D-447E-0B49-BC10-1EE2E936557E}" type="presParOf" srcId="{2E59C7C7-E38C-A340-A571-9F3953A78B71}" destId="{4CC973A4-F8F6-334F-9DE3-2D27529A30C7}" srcOrd="1" destOrd="0" presId="urn:microsoft.com/office/officeart/2017/3/layout/HorizontalPathTimeline"/>
    <dgm:cxn modelId="{2744B2BD-C325-ED48-B1E9-E1960FCE5C00}" type="presParOf" srcId="{4CC973A4-F8F6-334F-9DE3-2D27529A30C7}" destId="{17A7F5E4-89F7-0E4A-B6F1-92C568209E58}" srcOrd="0" destOrd="0" presId="urn:microsoft.com/office/officeart/2017/3/layout/HorizontalPathTimeline"/>
    <dgm:cxn modelId="{32C8E560-28CB-8842-95C0-1E43394DA4BB}" type="presParOf" srcId="{4CC973A4-F8F6-334F-9DE3-2D27529A30C7}" destId="{45304D97-6983-4442-82B2-B7F27F03C0C2}" srcOrd="1" destOrd="0" presId="urn:microsoft.com/office/officeart/2017/3/layout/HorizontalPathTimeline"/>
    <dgm:cxn modelId="{A17B1A9E-8A74-6443-9014-FEFEBF636AD3}" type="presParOf" srcId="{2E59C7C7-E38C-A340-A571-9F3953A78B71}" destId="{23129A98-6A85-0444-BE7E-C7DB84108A69}" srcOrd="2" destOrd="0" presId="urn:microsoft.com/office/officeart/2017/3/layout/HorizontalPathTimeline"/>
    <dgm:cxn modelId="{1DBABA69-3210-3F44-B10C-8E9F231DAA38}" type="presParOf" srcId="{2E59C7C7-E38C-A340-A571-9F3953A78B71}" destId="{C4FB638D-F3E9-F248-BCEA-6F94F93BBA8D}" srcOrd="3" destOrd="0" presId="urn:microsoft.com/office/officeart/2017/3/layout/HorizontalPathTimeline"/>
    <dgm:cxn modelId="{8FB7E163-65DB-3641-9AB9-C8FD7FD99379}" type="presParOf" srcId="{2E59C7C7-E38C-A340-A571-9F3953A78B71}" destId="{366EE811-2342-FE49-AB48-AE45B81CC25E}" srcOrd="4" destOrd="0" presId="urn:microsoft.com/office/officeart/2017/3/layout/HorizontalPathTimeline"/>
    <dgm:cxn modelId="{9277F543-0462-F54A-B62E-E21C5F1C2E61}" type="presParOf" srcId="{60B3B727-383A-EB4D-AED1-408DE8DE393F}" destId="{153E2E90-8D82-F84E-AEAB-3DE984A3E533}" srcOrd="9" destOrd="0" presId="urn:microsoft.com/office/officeart/2017/3/layout/HorizontalPathTimeline"/>
    <dgm:cxn modelId="{62E3DAAF-AE22-3741-95E6-9CF001753AAA}" type="presParOf" srcId="{60B3B727-383A-EB4D-AED1-408DE8DE393F}" destId="{E6E384BB-CB58-FF4C-AA44-4D0CDEB150A4}" srcOrd="10" destOrd="0" presId="urn:microsoft.com/office/officeart/2017/3/layout/HorizontalPathTimeline"/>
    <dgm:cxn modelId="{1D87405B-5CDE-174A-9A59-CA7C4218AE9A}" type="presParOf" srcId="{E6E384BB-CB58-FF4C-AA44-4D0CDEB150A4}" destId="{DF16D5EE-8296-C840-8AD2-8C8C1A907566}" srcOrd="0" destOrd="0" presId="urn:microsoft.com/office/officeart/2017/3/layout/HorizontalPathTimeline"/>
    <dgm:cxn modelId="{BD111274-5677-E74C-9CF0-A6059DB7F3C1}" type="presParOf" srcId="{E6E384BB-CB58-FF4C-AA44-4D0CDEB150A4}" destId="{764BE46D-0264-0440-AD89-ABA406277BF4}" srcOrd="1" destOrd="0" presId="urn:microsoft.com/office/officeart/2017/3/layout/HorizontalPathTimeline"/>
    <dgm:cxn modelId="{949B4986-D454-F048-A1F9-0557BBE39F44}" type="presParOf" srcId="{764BE46D-0264-0440-AD89-ABA406277BF4}" destId="{A8EF7CAC-507B-C14E-AD57-0A8BA6559C0C}" srcOrd="0" destOrd="0" presId="urn:microsoft.com/office/officeart/2017/3/layout/HorizontalPathTimeline"/>
    <dgm:cxn modelId="{6B3BFF32-0BC8-EC4C-9F3D-497F9C830B02}" type="presParOf" srcId="{764BE46D-0264-0440-AD89-ABA406277BF4}" destId="{B3F24C41-60FA-C242-8A33-C53D0C975789}" srcOrd="1" destOrd="0" presId="urn:microsoft.com/office/officeart/2017/3/layout/HorizontalPathTimeline"/>
    <dgm:cxn modelId="{D327D63A-1D66-F44A-9E4E-5BB00478251A}" type="presParOf" srcId="{E6E384BB-CB58-FF4C-AA44-4D0CDEB150A4}" destId="{43CD84C9-084A-DD4A-BF7E-62B3F6884304}" srcOrd="2" destOrd="0" presId="urn:microsoft.com/office/officeart/2017/3/layout/HorizontalPathTimeline"/>
    <dgm:cxn modelId="{D8138FA7-8CC5-854D-9447-E1C96CEC9BDA}" type="presParOf" srcId="{E6E384BB-CB58-FF4C-AA44-4D0CDEB150A4}" destId="{BA08A34B-69BC-1D4A-A152-BC944D4473BC}" srcOrd="3" destOrd="0" presId="urn:microsoft.com/office/officeart/2017/3/layout/HorizontalPathTimeline"/>
    <dgm:cxn modelId="{2472BB4B-B8B3-6346-A481-81437E28F80D}" type="presParOf" srcId="{E6E384BB-CB58-FF4C-AA44-4D0CDEB150A4}" destId="{0AE074CD-31D1-BE4E-86DC-74978B01C15B}" srcOrd="4" destOrd="0" presId="urn:microsoft.com/office/officeart/2017/3/layout/HorizontalPathTimeline"/>
    <dgm:cxn modelId="{24FB0C52-64DD-764E-A6C8-67BBB15C2146}" type="presParOf" srcId="{60B3B727-383A-EB4D-AED1-408DE8DE393F}" destId="{7FD4EB93-2E1A-FA44-94B4-0375616BC78B}" srcOrd="11" destOrd="0" presId="urn:microsoft.com/office/officeart/2017/3/layout/HorizontalPathTimeline"/>
    <dgm:cxn modelId="{428ACC54-4905-E74B-A765-200B5B16F72A}" type="presParOf" srcId="{60B3B727-383A-EB4D-AED1-408DE8DE393F}" destId="{9C34365F-3174-A545-88A2-C0E06DD27285}" srcOrd="12" destOrd="0" presId="urn:microsoft.com/office/officeart/2017/3/layout/HorizontalPathTimeline"/>
    <dgm:cxn modelId="{05DB2E82-7C52-CD45-8AA1-10A1C35DAFF2}" type="presParOf" srcId="{9C34365F-3174-A545-88A2-C0E06DD27285}" destId="{F3DC5183-A955-CC4B-968C-6859B9B6BEC5}" srcOrd="0" destOrd="0" presId="urn:microsoft.com/office/officeart/2017/3/layout/HorizontalPathTimeline"/>
    <dgm:cxn modelId="{50D54D7D-82DE-C449-8014-5DFCF0A8D339}" type="presParOf" srcId="{9C34365F-3174-A545-88A2-C0E06DD27285}" destId="{5EF35D6C-54E2-1B4A-A2F1-2FBAC57AD3D9}" srcOrd="1" destOrd="0" presId="urn:microsoft.com/office/officeart/2017/3/layout/HorizontalPathTimeline"/>
    <dgm:cxn modelId="{1FAD07B5-7EAD-2541-AA66-7FC4812B152D}" type="presParOf" srcId="{5EF35D6C-54E2-1B4A-A2F1-2FBAC57AD3D9}" destId="{453622CA-5DCF-124F-A22E-8C2DBD3242A1}" srcOrd="0" destOrd="0" presId="urn:microsoft.com/office/officeart/2017/3/layout/HorizontalPathTimeline"/>
    <dgm:cxn modelId="{C472EE2A-86DE-4F43-831B-77F058B06EF1}" type="presParOf" srcId="{5EF35D6C-54E2-1B4A-A2F1-2FBAC57AD3D9}" destId="{5B080941-51D7-A048-AD2A-4000CFBA71C9}" srcOrd="1" destOrd="0" presId="urn:microsoft.com/office/officeart/2017/3/layout/HorizontalPathTimeline"/>
    <dgm:cxn modelId="{B18F6D42-CA4D-7641-B142-2218D6A1734A}" type="presParOf" srcId="{9C34365F-3174-A545-88A2-C0E06DD27285}" destId="{463F3A38-424B-E544-9670-7D3C71C9E4D9}" srcOrd="2" destOrd="0" presId="urn:microsoft.com/office/officeart/2017/3/layout/HorizontalPathTimeline"/>
    <dgm:cxn modelId="{AAB9B5F3-707A-814C-8E69-AD71117A31FE}" type="presParOf" srcId="{9C34365F-3174-A545-88A2-C0E06DD27285}" destId="{1A6CFCBB-5E29-304B-9926-42F5E3FFFC7A}" srcOrd="3" destOrd="0" presId="urn:microsoft.com/office/officeart/2017/3/layout/HorizontalPathTimeline"/>
    <dgm:cxn modelId="{C97A5B20-A729-2443-8B2B-F23870E5DDAE}" type="presParOf" srcId="{9C34365F-3174-A545-88A2-C0E06DD27285}" destId="{76E81B1B-1BD9-0648-921A-AF10ED0B67D9}"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7BD3F-35D7-4A44-BB80-F444D6959EA2}">
      <dsp:nvSpPr>
        <dsp:cNvPr id="0" name=""/>
        <dsp:cNvSpPr/>
      </dsp:nvSpPr>
      <dsp:spPr>
        <a:xfrm>
          <a:off x="278891" y="2023055"/>
          <a:ext cx="2231136" cy="42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Nov.–Jan.</a:t>
          </a:r>
        </a:p>
      </dsp:txBody>
      <dsp:txXfrm>
        <a:off x="278891" y="2023055"/>
        <a:ext cx="2231136" cy="425708"/>
      </dsp:txXfrm>
    </dsp:sp>
    <dsp:sp modelId="{AD5D04D1-EF54-2341-9B5E-029FDC113887}">
      <dsp:nvSpPr>
        <dsp:cNvPr id="0" name=""/>
        <dsp:cNvSpPr/>
      </dsp:nvSpPr>
      <dsp:spPr>
        <a:xfrm>
          <a:off x="0" y="1808317"/>
          <a:ext cx="11155680" cy="15069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44B5FC-BFD7-2F4F-931A-985053680154}">
      <dsp:nvSpPr>
        <dsp:cNvPr id="0" name=""/>
        <dsp:cNvSpPr/>
      </dsp:nvSpPr>
      <dsp:spPr>
        <a:xfrm>
          <a:off x="167335" y="642329"/>
          <a:ext cx="2454249" cy="52554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info sessions, prepare $$$</a:t>
          </a:r>
        </a:p>
      </dsp:txBody>
      <dsp:txXfrm>
        <a:off x="167335" y="642329"/>
        <a:ext cx="2454249" cy="525542"/>
      </dsp:txXfrm>
    </dsp:sp>
    <dsp:sp modelId="{D999E32F-7D31-374C-B78D-BCE551343B8B}">
      <dsp:nvSpPr>
        <dsp:cNvPr id="0" name=""/>
        <dsp:cNvSpPr/>
      </dsp:nvSpPr>
      <dsp:spPr>
        <a:xfrm>
          <a:off x="1394459" y="1167871"/>
          <a:ext cx="0" cy="640445"/>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F5BB86E-C58F-4748-8439-43D15B80726C}">
      <dsp:nvSpPr>
        <dsp:cNvPr id="0" name=""/>
        <dsp:cNvSpPr/>
      </dsp:nvSpPr>
      <dsp:spPr>
        <a:xfrm>
          <a:off x="1673351" y="1318564"/>
          <a:ext cx="2231136" cy="42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February</a:t>
          </a:r>
        </a:p>
      </dsp:txBody>
      <dsp:txXfrm>
        <a:off x="1673351" y="1318564"/>
        <a:ext cx="2231136" cy="425708"/>
      </dsp:txXfrm>
    </dsp:sp>
    <dsp:sp modelId="{B9D06A47-6546-7F49-94C3-717F66C971FE}">
      <dsp:nvSpPr>
        <dsp:cNvPr id="0" name=""/>
        <dsp:cNvSpPr/>
      </dsp:nvSpPr>
      <dsp:spPr>
        <a:xfrm>
          <a:off x="1561795" y="2599456"/>
          <a:ext cx="2454249" cy="52554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Booked</a:t>
          </a:r>
        </a:p>
      </dsp:txBody>
      <dsp:txXfrm>
        <a:off x="1561795" y="2599456"/>
        <a:ext cx="2454249" cy="525542"/>
      </dsp:txXfrm>
    </dsp:sp>
    <dsp:sp modelId="{4507C20A-7126-1349-BECE-20745E7B4CEA}">
      <dsp:nvSpPr>
        <dsp:cNvPr id="0" name=""/>
        <dsp:cNvSpPr/>
      </dsp:nvSpPr>
      <dsp:spPr>
        <a:xfrm>
          <a:off x="2788919" y="1959010"/>
          <a:ext cx="0" cy="640445"/>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3720D01-A9E1-F44D-9A9F-8AA1C7032595}">
      <dsp:nvSpPr>
        <dsp:cNvPr id="0" name=""/>
        <dsp:cNvSpPr/>
      </dsp:nvSpPr>
      <dsp:spPr>
        <a:xfrm>
          <a:off x="1347368" y="1836572"/>
          <a:ext cx="94183" cy="9418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7C1EF19C-7A71-3947-B80E-75359BD342A6}">
      <dsp:nvSpPr>
        <dsp:cNvPr id="0" name=""/>
        <dsp:cNvSpPr/>
      </dsp:nvSpPr>
      <dsp:spPr>
        <a:xfrm>
          <a:off x="2741828" y="1836572"/>
          <a:ext cx="94183" cy="9418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9FA548E2-21D6-D245-B42B-7277FCB21333}">
      <dsp:nvSpPr>
        <dsp:cNvPr id="0" name=""/>
        <dsp:cNvSpPr/>
      </dsp:nvSpPr>
      <dsp:spPr>
        <a:xfrm>
          <a:off x="3067811" y="2023055"/>
          <a:ext cx="2231136" cy="42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Feb.–May</a:t>
          </a:r>
        </a:p>
      </dsp:txBody>
      <dsp:txXfrm>
        <a:off x="3067811" y="2023055"/>
        <a:ext cx="2231136" cy="425708"/>
      </dsp:txXfrm>
    </dsp:sp>
    <dsp:sp modelId="{6F8E2222-F4C7-8042-97EF-DA465E422F3F}">
      <dsp:nvSpPr>
        <dsp:cNvPr id="0" name=""/>
        <dsp:cNvSpPr/>
      </dsp:nvSpPr>
      <dsp:spPr>
        <a:xfrm>
          <a:off x="2956255" y="461674"/>
          <a:ext cx="2454249" cy="70619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Preparations (logistical + spiritual)</a:t>
          </a:r>
        </a:p>
      </dsp:txBody>
      <dsp:txXfrm>
        <a:off x="2956255" y="461674"/>
        <a:ext cx="2454249" cy="706197"/>
      </dsp:txXfrm>
    </dsp:sp>
    <dsp:sp modelId="{69CE42FD-CCCD-CB4A-AFE9-CDA397AB332B}">
      <dsp:nvSpPr>
        <dsp:cNvPr id="0" name=""/>
        <dsp:cNvSpPr/>
      </dsp:nvSpPr>
      <dsp:spPr>
        <a:xfrm>
          <a:off x="4183379" y="1167871"/>
          <a:ext cx="0" cy="640445"/>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3690FC8-4CF2-E442-8A6D-3A707789EDA9}">
      <dsp:nvSpPr>
        <dsp:cNvPr id="0" name=""/>
        <dsp:cNvSpPr/>
      </dsp:nvSpPr>
      <dsp:spPr>
        <a:xfrm>
          <a:off x="4462271" y="1318564"/>
          <a:ext cx="2231136" cy="42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31 May – 2 June</a:t>
          </a:r>
        </a:p>
      </dsp:txBody>
      <dsp:txXfrm>
        <a:off x="4462271" y="1318564"/>
        <a:ext cx="2231136" cy="425708"/>
      </dsp:txXfrm>
    </dsp:sp>
    <dsp:sp modelId="{D2FCC104-8CB2-874A-B41E-AB61EA6663B2}">
      <dsp:nvSpPr>
        <dsp:cNvPr id="0" name=""/>
        <dsp:cNvSpPr/>
      </dsp:nvSpPr>
      <dsp:spPr>
        <a:xfrm>
          <a:off x="4350715" y="2599456"/>
          <a:ext cx="2454249" cy="52554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Medina</a:t>
          </a:r>
        </a:p>
      </dsp:txBody>
      <dsp:txXfrm>
        <a:off x="4350715" y="2599456"/>
        <a:ext cx="2454249" cy="525542"/>
      </dsp:txXfrm>
    </dsp:sp>
    <dsp:sp modelId="{41EE2801-CCD7-1C44-B2B0-A5A0FD79345E}">
      <dsp:nvSpPr>
        <dsp:cNvPr id="0" name=""/>
        <dsp:cNvSpPr/>
      </dsp:nvSpPr>
      <dsp:spPr>
        <a:xfrm>
          <a:off x="5577840" y="1959010"/>
          <a:ext cx="0" cy="640445"/>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08B6544-9D07-AA44-B390-1F16D6A8BBE0}">
      <dsp:nvSpPr>
        <dsp:cNvPr id="0" name=""/>
        <dsp:cNvSpPr/>
      </dsp:nvSpPr>
      <dsp:spPr>
        <a:xfrm>
          <a:off x="4136288" y="1836572"/>
          <a:ext cx="94183" cy="9418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9458D352-1620-BE49-B54F-2C597FF0AFFA}">
      <dsp:nvSpPr>
        <dsp:cNvPr id="0" name=""/>
        <dsp:cNvSpPr/>
      </dsp:nvSpPr>
      <dsp:spPr>
        <a:xfrm>
          <a:off x="5530748" y="1836572"/>
          <a:ext cx="94183" cy="9418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86B68605-A935-1642-9F09-9E0051E694F1}">
      <dsp:nvSpPr>
        <dsp:cNvPr id="0" name=""/>
        <dsp:cNvSpPr/>
      </dsp:nvSpPr>
      <dsp:spPr>
        <a:xfrm>
          <a:off x="5856732" y="2023055"/>
          <a:ext cx="2231136" cy="42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3 June</a:t>
          </a:r>
        </a:p>
      </dsp:txBody>
      <dsp:txXfrm>
        <a:off x="5856732" y="2023055"/>
        <a:ext cx="2231136" cy="425708"/>
      </dsp:txXfrm>
    </dsp:sp>
    <dsp:sp modelId="{17A7F5E4-89F7-0E4A-B6F1-92C568209E58}">
      <dsp:nvSpPr>
        <dsp:cNvPr id="0" name=""/>
        <dsp:cNvSpPr/>
      </dsp:nvSpPr>
      <dsp:spPr>
        <a:xfrm>
          <a:off x="5745175" y="642329"/>
          <a:ext cx="2454249" cy="52554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Arrive in Makkah (Umrah)</a:t>
          </a:r>
        </a:p>
      </dsp:txBody>
      <dsp:txXfrm>
        <a:off x="5745175" y="642329"/>
        <a:ext cx="2454249" cy="525542"/>
      </dsp:txXfrm>
    </dsp:sp>
    <dsp:sp modelId="{23129A98-6A85-0444-BE7E-C7DB84108A69}">
      <dsp:nvSpPr>
        <dsp:cNvPr id="0" name=""/>
        <dsp:cNvSpPr/>
      </dsp:nvSpPr>
      <dsp:spPr>
        <a:xfrm>
          <a:off x="6972300" y="1167871"/>
          <a:ext cx="0" cy="640445"/>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F16D5EE-8296-C840-8AD2-8C8C1A907566}">
      <dsp:nvSpPr>
        <dsp:cNvPr id="0" name=""/>
        <dsp:cNvSpPr/>
      </dsp:nvSpPr>
      <dsp:spPr>
        <a:xfrm>
          <a:off x="7251192" y="1318564"/>
          <a:ext cx="2231136" cy="42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t>4–9 June</a:t>
          </a:r>
        </a:p>
      </dsp:txBody>
      <dsp:txXfrm>
        <a:off x="7251192" y="1318564"/>
        <a:ext cx="2231136" cy="425708"/>
      </dsp:txXfrm>
    </dsp:sp>
    <dsp:sp modelId="{A8EF7CAC-507B-C14E-AD57-0A8BA6559C0C}">
      <dsp:nvSpPr>
        <dsp:cNvPr id="0" name=""/>
        <dsp:cNvSpPr/>
      </dsp:nvSpPr>
      <dsp:spPr>
        <a:xfrm>
          <a:off x="7139635" y="2599456"/>
          <a:ext cx="2454249" cy="52554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Actual days of Hajj</a:t>
          </a:r>
        </a:p>
      </dsp:txBody>
      <dsp:txXfrm>
        <a:off x="7139635" y="2599456"/>
        <a:ext cx="2454249" cy="525542"/>
      </dsp:txXfrm>
    </dsp:sp>
    <dsp:sp modelId="{43CD84C9-084A-DD4A-BF7E-62B3F6884304}">
      <dsp:nvSpPr>
        <dsp:cNvPr id="0" name=""/>
        <dsp:cNvSpPr/>
      </dsp:nvSpPr>
      <dsp:spPr>
        <a:xfrm>
          <a:off x="8366760" y="1959010"/>
          <a:ext cx="0" cy="640445"/>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4FB638D-F3E9-F248-BCEA-6F94F93BBA8D}">
      <dsp:nvSpPr>
        <dsp:cNvPr id="0" name=""/>
        <dsp:cNvSpPr/>
      </dsp:nvSpPr>
      <dsp:spPr>
        <a:xfrm>
          <a:off x="6925208" y="1836572"/>
          <a:ext cx="94183" cy="9418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BA08A34B-69BC-1D4A-A152-BC944D4473BC}">
      <dsp:nvSpPr>
        <dsp:cNvPr id="0" name=""/>
        <dsp:cNvSpPr/>
      </dsp:nvSpPr>
      <dsp:spPr>
        <a:xfrm>
          <a:off x="8319668" y="1836572"/>
          <a:ext cx="94183" cy="9418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F3DC5183-A955-CC4B-968C-6859B9B6BEC5}">
      <dsp:nvSpPr>
        <dsp:cNvPr id="0" name=""/>
        <dsp:cNvSpPr/>
      </dsp:nvSpPr>
      <dsp:spPr>
        <a:xfrm>
          <a:off x="8645652" y="2023055"/>
          <a:ext cx="2231136" cy="42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t>10–13 June</a:t>
          </a:r>
        </a:p>
      </dsp:txBody>
      <dsp:txXfrm>
        <a:off x="8645652" y="2023055"/>
        <a:ext cx="2231136" cy="425708"/>
      </dsp:txXfrm>
    </dsp:sp>
    <dsp:sp modelId="{453622CA-5DCF-124F-A22E-8C2DBD3242A1}">
      <dsp:nvSpPr>
        <dsp:cNvPr id="0" name=""/>
        <dsp:cNvSpPr/>
      </dsp:nvSpPr>
      <dsp:spPr>
        <a:xfrm>
          <a:off x="8534095" y="642329"/>
          <a:ext cx="2454249" cy="52554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t>Unwinding in Makkah</a:t>
          </a:r>
        </a:p>
      </dsp:txBody>
      <dsp:txXfrm>
        <a:off x="8534095" y="642329"/>
        <a:ext cx="2454249" cy="525542"/>
      </dsp:txXfrm>
    </dsp:sp>
    <dsp:sp modelId="{463F3A38-424B-E544-9670-7D3C71C9E4D9}">
      <dsp:nvSpPr>
        <dsp:cNvPr id="0" name=""/>
        <dsp:cNvSpPr/>
      </dsp:nvSpPr>
      <dsp:spPr>
        <a:xfrm>
          <a:off x="9761220" y="1167871"/>
          <a:ext cx="0" cy="640445"/>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A6CFCBB-5E29-304B-9926-42F5E3FFFC7A}">
      <dsp:nvSpPr>
        <dsp:cNvPr id="0" name=""/>
        <dsp:cNvSpPr/>
      </dsp:nvSpPr>
      <dsp:spPr>
        <a:xfrm>
          <a:off x="9714128" y="1836572"/>
          <a:ext cx="94183" cy="94183"/>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80B9C1-87BE-490A-915E-6FBAD4C5BE6D}" type="datetimeFigureOut">
              <a:t>9/28/25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3AD6B-AC9D-492A-9B62-DD118F02648D}" type="slidenum">
              <a:t>‹#›</a:t>
            </a:fld>
            <a:endParaRPr lang="en-US"/>
          </a:p>
        </p:txBody>
      </p:sp>
    </p:spTree>
    <p:extLst>
      <p:ext uri="{BB962C8B-B14F-4D97-AF65-F5344CB8AC3E}">
        <p14:creationId xmlns:p14="http://schemas.microsoft.com/office/powerpoint/2010/main" val="1275809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ogle.com/maps/dir/Prophet's+Mosque,+Al+Haram,+Madinah+42311,+Saudi+Arabia/Masjid+al-Haram,+Al+Haram,+Makkah+24231,+Saudi+Arabia/@24.5482465,32.3903212,2843009m/data=!3m1!1e3!4m14!4m13!1m5!1m1!1s0x15bdbfaa728d4c15:0x39c9cca9e8b98e2f!2m2!1d39.6111977!2d24.4675187!1m5!1m1!1s0x15c204b74d3fb493:0x55d1f94f8e094785!2m2!1d39.8254209!2d21.4236577!3e0?entry=ttu&amp;g_ep=EgoyMDI1MDkyNC4wIKXMDSoASAFQAw%3D%3D"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google.com/maps/dir/Masjid+al-Haram,+Al+Haram,+Makkah+24231,+Saudi+Arabia/Mina+Train+Station+-3+Jamarat,+King+Abdul+Aziz+-+38th+Road,+Makkah+Saudi+Arabia/Muzdalifa,+Makkah+Saudi+Arabia/Mount+Arafat,+Makkah+Saudi+Arabia/@21.3977366,39.8223365,30319m/data=!3m2!1e3!4b1!4m26!4m25!1m5!1m1!1s0x15c204b74d3fb493:0x55d1f94f8e094785!2m2!1d39.8254209!2d21.4236577!1m5!1m1!1s0x15c20470c772041d:0xe2782e4e2bd1492f!2m2!1d39.8708955!2d21.4183186!1m5!1m1!1s0x15c206bb0a7b931b:0xd8605df1962f286b!2m2!1d39.914466!2d21.3878387!1m5!1m1!1s0x15e9fd6b657f80a1:0x75796408a2d7b040!2m2!1d39.984116!2d21.3548853!3e0?entry=ttu&amp;g_ep=EgoyMDI1MDkyNC4wIKXMDSoASAFQAw%3D%3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app.sli.do</a:t>
            </a:r>
            <a:r>
              <a:rPr lang="en-US" dirty="0"/>
              <a:t>/event/bi7QG6tYdAjZndkFEyQS8g </a:t>
            </a:r>
          </a:p>
        </p:txBody>
      </p:sp>
      <p:sp>
        <p:nvSpPr>
          <p:cNvPr id="4" name="Slide Number Placeholder 3"/>
          <p:cNvSpPr>
            <a:spLocks noGrp="1"/>
          </p:cNvSpPr>
          <p:nvPr>
            <p:ph type="sldNum" sz="quarter" idx="5"/>
          </p:nvPr>
        </p:nvSpPr>
        <p:spPr/>
        <p:txBody>
          <a:bodyPr/>
          <a:lstStyle/>
          <a:p>
            <a:fld id="{3273AD6B-AC9D-492A-9B62-DD118F02648D}" type="slidenum">
              <a:rPr lang="en-US" smtClean="0"/>
              <a:t>2</a:t>
            </a:fld>
            <a:endParaRPr lang="en-US"/>
          </a:p>
        </p:txBody>
      </p:sp>
    </p:spTree>
    <p:extLst>
      <p:ext uri="{BB962C8B-B14F-4D97-AF65-F5344CB8AC3E}">
        <p14:creationId xmlns:p14="http://schemas.microsoft.com/office/powerpoint/2010/main" val="882296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Medina is the second holiest city in Islam. Brief aside on the story of the Hijrah: after receiving revelation, he started inviting people to the religion. His followers were very few for the first decade or so, he even had to send some away to modern day Ethiopia for their protection. But every year he would try to invite more people to the religion. One year, a small group of people from Medina came to Makkah for the Hajj, as I mentioned it was a ritual predating Islam. This small group were the new leaders of Medina. They accepted the religion and asked that he send someone to come back with them and teach them the religion. By the next year, most of the city had embraced Islam and they came back with about 70 people and invited the Prophet and other Muslims to move to Medina. This seminal event is called the Hijrah, and marks the beginning of the Islamic calendar, 1447 lunar years ago. </a:t>
            </a:r>
          </a:p>
          <a:p>
            <a:endParaRPr lang="en-US" dirty="0"/>
          </a:p>
          <a:p>
            <a:r>
              <a:rPr lang="en-US" dirty="0"/>
              <a:t>During Hajj, most visit Medina either before or after. We stayed before for a very short time: only about two days.</a:t>
            </a:r>
          </a:p>
          <a:p>
            <a:endParaRPr lang="en-US" dirty="0"/>
          </a:p>
          <a:p>
            <a:r>
              <a:rPr lang="en-US" dirty="0"/>
              <a:t>If there’s one word to describe Medina, it’s “tranquil”. It’s the most peaceful, calm place I’ve ever been. Really a great way to decompress and start to disconnect from the world.</a:t>
            </a:r>
          </a:p>
          <a:p>
            <a:endParaRPr lang="en-US" dirty="0"/>
          </a:p>
          <a:p>
            <a:r>
              <a:rPr lang="en-US" dirty="0"/>
              <a:t>”The city where belief returns.” It was great to start there, because as nervous as everyone was, everyone’s faces were radiant, shining with excitement and serenity.</a:t>
            </a:r>
          </a:p>
          <a:p>
            <a:r>
              <a:rPr lang="en-US" dirty="0"/>
              <a:t>Unexplainable feeling of joy and love.</a:t>
            </a:r>
          </a:p>
        </p:txBody>
      </p:sp>
      <p:sp>
        <p:nvSpPr>
          <p:cNvPr id="4" name="Slide Number Placeholder 3"/>
          <p:cNvSpPr>
            <a:spLocks noGrp="1"/>
          </p:cNvSpPr>
          <p:nvPr>
            <p:ph type="sldNum" sz="quarter" idx="5"/>
          </p:nvPr>
        </p:nvSpPr>
        <p:spPr/>
        <p:txBody>
          <a:bodyPr/>
          <a:lstStyle/>
          <a:p>
            <a:fld id="{3273AD6B-AC9D-492A-9B62-DD118F02648D}" type="slidenum">
              <a:rPr lang="en-US" smtClean="0"/>
              <a:t>11</a:t>
            </a:fld>
            <a:endParaRPr lang="en-US"/>
          </a:p>
        </p:txBody>
      </p:sp>
    </p:spTree>
    <p:extLst>
      <p:ext uri="{BB962C8B-B14F-4D97-AF65-F5344CB8AC3E}">
        <p14:creationId xmlns:p14="http://schemas.microsoft.com/office/powerpoint/2010/main" val="1765361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Prophet (</a:t>
            </a:r>
            <a:r>
              <a:rPr lang="en-US" dirty="0" err="1"/>
              <a:t>pbuh</a:t>
            </a:r>
            <a:r>
              <a:rPr lang="en-US" dirty="0"/>
              <a:t>) is buried underneath that green dome. The guards are stationed in front of the burial chambers of the Prophet and two of his closest companions, Abu Bakr and Umar (the first two ‘rightly guided </a:t>
            </a:r>
            <a:r>
              <a:rPr lang="en-US" dirty="0" err="1"/>
              <a:t>khalifas</a:t>
            </a:r>
            <a:r>
              <a:rPr lang="en-US" dirty="0"/>
              <a:t>’).</a:t>
            </a:r>
          </a:p>
          <a:p>
            <a:endParaRPr lang="en-US" dirty="0"/>
          </a:p>
          <a:p>
            <a:r>
              <a:rPr lang="en-US" dirty="0"/>
              <a:t>This used to be part of his house, separate from the main mosque.</a:t>
            </a:r>
          </a:p>
        </p:txBody>
      </p:sp>
      <p:sp>
        <p:nvSpPr>
          <p:cNvPr id="4" name="Slide Number Placeholder 3"/>
          <p:cNvSpPr>
            <a:spLocks noGrp="1"/>
          </p:cNvSpPr>
          <p:nvPr>
            <p:ph type="sldNum" sz="quarter" idx="5"/>
          </p:nvPr>
        </p:nvSpPr>
        <p:spPr/>
        <p:txBody>
          <a:bodyPr/>
          <a:lstStyle/>
          <a:p>
            <a:fld id="{3273AD6B-AC9D-492A-9B62-DD118F02648D}" type="slidenum">
              <a:rPr lang="en-US" smtClean="0"/>
              <a:t>12</a:t>
            </a:fld>
            <a:endParaRPr lang="en-US"/>
          </a:p>
        </p:txBody>
      </p:sp>
    </p:spTree>
    <p:extLst>
      <p:ext uri="{BB962C8B-B14F-4D97-AF65-F5344CB8AC3E}">
        <p14:creationId xmlns:p14="http://schemas.microsoft.com/office/powerpoint/2010/main" val="2490538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who come to Medina also visit a few major sites, including Masjid Quba, the first mosque in Islam. </a:t>
            </a:r>
          </a:p>
          <a:p>
            <a:r>
              <a:rPr lang="en-US" dirty="0"/>
              <a:t>There is also Masjid </a:t>
            </a:r>
            <a:r>
              <a:rPr lang="en-US" dirty="0" err="1"/>
              <a:t>Qiblatayn</a:t>
            </a:r>
            <a:r>
              <a:rPr lang="en-US" dirty="0"/>
              <a:t>, which literally means “the mosque of the two </a:t>
            </a:r>
            <a:r>
              <a:rPr lang="en-US" dirty="0" err="1"/>
              <a:t>qiblahs</a:t>
            </a:r>
            <a:r>
              <a:rPr lang="en-US" dirty="0"/>
              <a:t>”. The </a:t>
            </a:r>
            <a:r>
              <a:rPr lang="en-US" dirty="0" err="1"/>
              <a:t>qiblah</a:t>
            </a:r>
            <a:r>
              <a:rPr lang="en-US" dirty="0"/>
              <a:t> is the direction that Muslims pray in. Initially, Muslims were commanded to pray toward the direction of Masjid al-Aqsa in Jerusalem. The story goes that the Prophet was commanded to change the prayer direction to Makkah in the late morning. He sent word to tell everyone who wasn’t around there. By the time a messenger reached Masjid </a:t>
            </a:r>
            <a:r>
              <a:rPr lang="en-US" dirty="0" err="1"/>
              <a:t>Qiblatayn</a:t>
            </a:r>
            <a:r>
              <a:rPr lang="en-US" dirty="0"/>
              <a:t>, they had already started praying the afternoon prayer. So they had to turn around in the middle of the prayer: al-Aqsa is to the north of Medina and the </a:t>
            </a:r>
            <a:r>
              <a:rPr lang="en-US" dirty="0" err="1"/>
              <a:t>Ka’abah</a:t>
            </a:r>
            <a:r>
              <a:rPr lang="en-US" dirty="0"/>
              <a:t> is toward the south, so they had to turn 180 degrees more or less.</a:t>
            </a:r>
          </a:p>
          <a:p>
            <a:endParaRPr lang="en-US" dirty="0"/>
          </a:p>
          <a:p>
            <a:r>
              <a:rPr lang="en-US" dirty="0"/>
              <a:t>The other major site nearby is Mount Uhud, the site of a really important battle during the time of the Prophet. His uncle was killed in this battle, and the Prophet would later refer to him as the “leader of the martyrs”.</a:t>
            </a:r>
          </a:p>
          <a:p>
            <a:endParaRPr lang="en-US" dirty="0"/>
          </a:p>
          <a:p>
            <a:endParaRPr lang="en-US" dirty="0"/>
          </a:p>
        </p:txBody>
      </p:sp>
      <p:sp>
        <p:nvSpPr>
          <p:cNvPr id="4" name="Slide Number Placeholder 3"/>
          <p:cNvSpPr>
            <a:spLocks noGrp="1"/>
          </p:cNvSpPr>
          <p:nvPr>
            <p:ph type="sldNum" sz="quarter" idx="5"/>
          </p:nvPr>
        </p:nvSpPr>
        <p:spPr/>
        <p:txBody>
          <a:bodyPr/>
          <a:lstStyle/>
          <a:p>
            <a:fld id="{3273AD6B-AC9D-492A-9B62-DD118F02648D}" type="slidenum">
              <a:rPr lang="en-US" smtClean="0"/>
              <a:t>13</a:t>
            </a:fld>
            <a:endParaRPr lang="en-US"/>
          </a:p>
        </p:txBody>
      </p:sp>
    </p:spTree>
    <p:extLst>
      <p:ext uri="{BB962C8B-B14F-4D97-AF65-F5344CB8AC3E}">
        <p14:creationId xmlns:p14="http://schemas.microsoft.com/office/powerpoint/2010/main" val="4264827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73AD6B-AC9D-492A-9B62-DD118F02648D}" type="slidenum">
              <a:rPr lang="en-US" smtClean="0"/>
              <a:t>14</a:t>
            </a:fld>
            <a:endParaRPr lang="en-US"/>
          </a:p>
        </p:txBody>
      </p:sp>
    </p:spTree>
    <p:extLst>
      <p:ext uri="{BB962C8B-B14F-4D97-AF65-F5344CB8AC3E}">
        <p14:creationId xmlns:p14="http://schemas.microsoft.com/office/powerpoint/2010/main" val="2997305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Logistics? What did we pack?</a:t>
            </a:r>
          </a:p>
          <a:p>
            <a:endParaRPr lang="en-US" dirty="0"/>
          </a:p>
          <a:p>
            <a:pPr marL="171450" indent="-171450">
              <a:buFont typeface="Arial" panose="020B0604020202020204" pitchFamily="34" charset="0"/>
              <a:buChar char="•"/>
            </a:pPr>
            <a:r>
              <a:rPr lang="en-US" dirty="0"/>
              <a:t>Electrolytes Liquid IV, Vitamin C (</a:t>
            </a:r>
            <a:r>
              <a:rPr lang="en-US" dirty="0" err="1"/>
              <a:t>Emergen</a:t>
            </a:r>
            <a:r>
              <a:rPr lang="en-US" dirty="0"/>
              <a:t>-C)</a:t>
            </a:r>
          </a:p>
          <a:p>
            <a:pPr marL="171450" indent="-171450">
              <a:buFont typeface="Arial" panose="020B0604020202020204" pitchFamily="34" charset="0"/>
              <a:buChar char="•"/>
            </a:pPr>
            <a:r>
              <a:rPr lang="en-US" dirty="0"/>
              <a:t>Power bank</a:t>
            </a:r>
          </a:p>
          <a:p>
            <a:pPr marL="171450" indent="-171450">
              <a:buFont typeface="Arial" panose="020B0604020202020204" pitchFamily="34" charset="0"/>
              <a:buChar char="•"/>
            </a:pPr>
            <a:r>
              <a:rPr lang="en-US" dirty="0"/>
              <a:t>Unscented soaps</a:t>
            </a:r>
          </a:p>
          <a:p>
            <a:pPr marL="171450" indent="-171450">
              <a:buFont typeface="Arial" panose="020B0604020202020204" pitchFamily="34" charset="0"/>
              <a:buChar char="•"/>
            </a:pPr>
            <a:r>
              <a:rPr lang="en-US" dirty="0"/>
              <a:t>In addition to regular international travel stuff (extra copies of passports, visas, enough clothes, </a:t>
            </a:r>
            <a:r>
              <a:rPr lang="en-US" dirty="0" err="1"/>
              <a:t>etc</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spent a lot of our time (in Medina, in Makkah, in the camps, and during the last couple of days in Makkah) receiving religious lectures, spiritual reminders, etc. We had some excellent religious leadership on our trip.</a:t>
            </a:r>
          </a:p>
        </p:txBody>
      </p:sp>
      <p:sp>
        <p:nvSpPr>
          <p:cNvPr id="4" name="Slide Number Placeholder 3"/>
          <p:cNvSpPr>
            <a:spLocks noGrp="1"/>
          </p:cNvSpPr>
          <p:nvPr>
            <p:ph type="sldNum" sz="quarter" idx="5"/>
          </p:nvPr>
        </p:nvSpPr>
        <p:spPr/>
        <p:txBody>
          <a:bodyPr/>
          <a:lstStyle/>
          <a:p>
            <a:fld id="{3273AD6B-AC9D-492A-9B62-DD118F02648D}" type="slidenum">
              <a:rPr lang="en-US" smtClean="0"/>
              <a:t>15</a:t>
            </a:fld>
            <a:endParaRPr lang="en-US"/>
          </a:p>
        </p:txBody>
      </p:sp>
    </p:spTree>
    <p:extLst>
      <p:ext uri="{BB962C8B-B14F-4D97-AF65-F5344CB8AC3E}">
        <p14:creationId xmlns:p14="http://schemas.microsoft.com/office/powerpoint/2010/main" val="267726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73AD6B-AC9D-492A-9B62-DD118F02648D}" type="slidenum">
              <a:rPr lang="en-US" smtClean="0"/>
              <a:t>16</a:t>
            </a:fld>
            <a:endParaRPr lang="en-US"/>
          </a:p>
        </p:txBody>
      </p:sp>
    </p:spTree>
    <p:extLst>
      <p:ext uri="{BB962C8B-B14F-4D97-AF65-F5344CB8AC3E}">
        <p14:creationId xmlns:p14="http://schemas.microsoft.com/office/powerpoint/2010/main" val="13465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pillars of Islam.</a:t>
            </a:r>
          </a:p>
          <a:p>
            <a:r>
              <a:rPr lang="en-US" dirty="0"/>
              <a:t>Obligation for every Muslim who is capable (physically + financially + </a:t>
            </a:r>
            <a:r>
              <a:rPr lang="en-US" dirty="0" err="1"/>
              <a:t>etc</a:t>
            </a:r>
            <a:r>
              <a:rPr lang="en-US" dirty="0"/>
              <a:t>) at least once in your life</a:t>
            </a:r>
          </a:p>
          <a:p>
            <a:r>
              <a:rPr lang="en-US" dirty="0"/>
              <a:t>The ritual actual pre-dates Islam (the Prophet used the time of Hajj to proselytize the new religion – most of those coming were not Muslim)</a:t>
            </a:r>
          </a:p>
          <a:p>
            <a:endParaRPr lang="en-US" dirty="0"/>
          </a:p>
          <a:p>
            <a:r>
              <a:rPr lang="en-US" dirty="0"/>
              <a:t>Dhul </a:t>
            </a:r>
            <a:r>
              <a:rPr lang="en-US" dirty="0" err="1"/>
              <a:t>Hijjah</a:t>
            </a:r>
            <a:r>
              <a:rPr lang="en-US" dirty="0"/>
              <a:t>: 12th month of the year</a:t>
            </a:r>
          </a:p>
          <a:p>
            <a:r>
              <a:rPr lang="en-US" dirty="0"/>
              <a:t>Actual days of Hajj 8 – 12 (or 13)</a:t>
            </a:r>
          </a:p>
          <a:p>
            <a:r>
              <a:rPr lang="en-US" dirty="0"/>
              <a:t>9th: Day of Arafah (most important day)</a:t>
            </a:r>
          </a:p>
          <a:p>
            <a:r>
              <a:rPr lang="en-US" dirty="0"/>
              <a:t>10</a:t>
            </a:r>
            <a:r>
              <a:rPr lang="en-US" baseline="30000" dirty="0"/>
              <a:t>th</a:t>
            </a:r>
            <a:r>
              <a:rPr lang="en-US" dirty="0"/>
              <a:t>: Eid ul Adha (celebrated everywhere, not just at the Hajj)</a:t>
            </a:r>
          </a:p>
          <a:p>
            <a:r>
              <a:rPr lang="en-US" dirty="0"/>
              <a:t>This year: June 4 – 9</a:t>
            </a:r>
          </a:p>
          <a:p>
            <a:r>
              <a:rPr lang="en-US" dirty="0"/>
              <a:t>Most extend their trip before and/or after so that they can visit Medina and spend more time in the holy places. Mine: May 31 to June 13</a:t>
            </a:r>
          </a:p>
          <a:p>
            <a:endParaRPr lang="en-US" dirty="0"/>
          </a:p>
          <a:p>
            <a:r>
              <a:rPr lang="en-US" dirty="0"/>
              <a:t>Time for reflection, disconnecting, getting away from the world, connecting deeply with the Creator. Ultimate “retreat”. Enjoyed the company of scholars and others who helped us along our spiritual journeys.</a:t>
            </a:r>
          </a:p>
          <a:p>
            <a:endParaRPr lang="en-US" dirty="0">
              <a:hlinkClick r:id="rId3"/>
            </a:endParaRPr>
          </a:p>
          <a:p>
            <a:endParaRPr lang="en-US" dirty="0">
              <a:hlinkClick r:id="rId3"/>
            </a:endParaRPr>
          </a:p>
          <a:p>
            <a:r>
              <a:rPr lang="en-US" dirty="0">
                <a:hlinkClick r:id="rId3"/>
              </a:rPr>
              <a:t>https://www.google.com/maps/dir/Prophet's+Mosque,+Al+Haram,+Madinah+42311,+Saudi+Arabia/Masjid+al-Haram,+Al+Haram,+Makkah+24231,+Saudi+Arabia/@24.5482465,32.3903212,2843009m/data=!3m1!1e3!4m14!4m13!1m5!1m1!1s0x15bdbfaa728d4c15:0x39c9cca9e8b98e2f!2m2!1d39.6111977!2d24.4675187!1m5!1m1!1s0x15c204b74d3fb493:0x55d1f94f8e094785!2m2!1d39.8254209!2d21.4236577!3e0?entry=ttu&amp;g_ep=EgoyMDI1MDkyNC4wIKXMDSoASAFQAw%3D%3D</a:t>
            </a:r>
            <a:endParaRPr lang="en-US" dirty="0"/>
          </a:p>
          <a:p>
            <a:endParaRPr lang="en-US" dirty="0">
              <a:ea typeface="Calibri"/>
              <a:cs typeface="Calibri"/>
            </a:endParaRPr>
          </a:p>
          <a:p>
            <a:r>
              <a:rPr lang="en-US" dirty="0">
                <a:hlinkClick r:id="rId4"/>
              </a:rPr>
              <a:t>https://www.google.com/maps/dir/Masjid+al-Haram,+Al+Haram,+Makkah+24231,+Saudi+Arabia/Mina+Train+Station+-3+Jamarat,+King+Abdul+Aziz+-+38th+Road,+Makkah+Saudi+Arabia/Muzdalifa,+Makkah+Saudi+Arabia/Mount+Arafat,+Makkah+Saudi+Arabia/@21.3977366,39.8223365,30319m/data=!3m2!1e3!4b1!4m26!4m25!1m5!1m1!1s0x15c204b74d3fb493:0x55d1f94f8e094785!2m2!1d39.8254209!2d21.4236577!1m5!1m1!1s0x15c20470c772041d:0xe2782e4e2bd1492f!2m2!1d39.8708955!2d21.4183186!1m5!1m1!1s0x15c206bb0a7b931b:0xd8605df1962f286b!2m2!1d39.914466!2d21.3878387!1m5!1m1!1s0x15e9fd6b657f80a1:0x75796408a2d7b040!2m2!1d39.984116!2d21.3548853!3e0?entry=ttu&amp;g_ep=EgoyMDI1MDkyNC4wIKXMDSoASAFQAw%3D%3D</a:t>
            </a:r>
            <a:r>
              <a:rPr lang="en-US" dirty="0"/>
              <a:t>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273AD6B-AC9D-492A-9B62-DD118F02648D}" type="slidenum">
              <a:t>3</a:t>
            </a:fld>
            <a:endParaRPr lang="en-US"/>
          </a:p>
        </p:txBody>
      </p:sp>
    </p:spTree>
    <p:extLst>
      <p:ext uri="{BB962C8B-B14F-4D97-AF65-F5344CB8AC3E}">
        <p14:creationId xmlns:p14="http://schemas.microsoft.com/office/powerpoint/2010/main" val="307505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Ihram (men vs women), intention, </a:t>
            </a:r>
            <a:r>
              <a:rPr lang="en-US" dirty="0" err="1"/>
              <a:t>talbiyyah</a:t>
            </a:r>
            <a:r>
              <a:rPr lang="en-US" dirty="0"/>
              <a:t>: https://</a:t>
            </a:r>
            <a:r>
              <a:rPr lang="en-US" dirty="0" err="1"/>
              <a:t>www.youtube.com</a:t>
            </a:r>
            <a:r>
              <a:rPr lang="en-US" dirty="0"/>
              <a:t>/</a:t>
            </a:r>
            <a:r>
              <a:rPr lang="en-US" dirty="0" err="1"/>
              <a:t>watch?v</a:t>
            </a:r>
            <a:r>
              <a:rPr lang="en-US" dirty="0"/>
              <a:t>=uZjGl1ofMRM</a:t>
            </a:r>
          </a:p>
          <a:p>
            <a:r>
              <a:rPr lang="en-US" dirty="0"/>
              <a:t>Mina: tents. (stay, rest, pray, reflect)</a:t>
            </a:r>
          </a:p>
          <a:p>
            <a:r>
              <a:rPr lang="en-US" dirty="0"/>
              <a:t>Aside: prayer (salat) vs supplication (dua)</a:t>
            </a:r>
          </a:p>
          <a:p>
            <a:r>
              <a:rPr lang="en-US" dirty="0"/>
              <a:t>Mount Arafat: supplicate. Most important day of the year.</a:t>
            </a:r>
          </a:p>
          <a:p>
            <a:r>
              <a:rPr lang="en-US" dirty="0"/>
              <a:t>  God brags about them coming to him “disheveled and dusty”</a:t>
            </a:r>
          </a:p>
          <a:p>
            <a:r>
              <a:rPr lang="en-US" dirty="0"/>
              <a:t>Overnight </a:t>
            </a:r>
            <a:r>
              <a:rPr lang="en-US" dirty="0" err="1"/>
              <a:t>Muzdalifah</a:t>
            </a:r>
            <a:r>
              <a:rPr lang="en-US" dirty="0"/>
              <a:t> (open)</a:t>
            </a:r>
          </a:p>
          <a:p>
            <a:r>
              <a:rPr lang="en-US" dirty="0"/>
              <a:t>Then the day of Eid: stoning, sacrifice.</a:t>
            </a:r>
          </a:p>
          <a:p>
            <a:r>
              <a:rPr lang="en-US" dirty="0"/>
              <a:t>Back to Mina. Shave head. Change out of ihram clothes.</a:t>
            </a:r>
          </a:p>
          <a:p>
            <a:r>
              <a:rPr lang="en-US" dirty="0"/>
              <a:t>Visit </a:t>
            </a:r>
            <a:r>
              <a:rPr lang="en-US" dirty="0" err="1"/>
              <a:t>Kaa’bah</a:t>
            </a:r>
            <a:r>
              <a:rPr lang="en-US" dirty="0"/>
              <a:t> for tawaf and </a:t>
            </a:r>
            <a:r>
              <a:rPr lang="en-US" dirty="0" err="1"/>
              <a:t>saee</a:t>
            </a:r>
            <a:r>
              <a:rPr lang="en-US" dirty="0"/>
              <a:t>.</a:t>
            </a:r>
          </a:p>
          <a:p>
            <a:endParaRPr lang="en-US" dirty="0"/>
          </a:p>
        </p:txBody>
      </p:sp>
      <p:sp>
        <p:nvSpPr>
          <p:cNvPr id="4" name="Slide Number Placeholder 3"/>
          <p:cNvSpPr>
            <a:spLocks noGrp="1"/>
          </p:cNvSpPr>
          <p:nvPr>
            <p:ph type="sldNum" sz="quarter" idx="5"/>
          </p:nvPr>
        </p:nvSpPr>
        <p:spPr/>
        <p:txBody>
          <a:bodyPr/>
          <a:lstStyle/>
          <a:p>
            <a:fld id="{3273AD6B-AC9D-492A-9B62-DD118F02648D}" type="slidenum">
              <a:rPr lang="en-US" smtClean="0"/>
              <a:t>4</a:t>
            </a:fld>
            <a:endParaRPr lang="en-US"/>
          </a:p>
        </p:txBody>
      </p:sp>
    </p:spTree>
    <p:extLst>
      <p:ext uri="{BB962C8B-B14F-4D97-AF65-F5344CB8AC3E}">
        <p14:creationId xmlns:p14="http://schemas.microsoft.com/office/powerpoint/2010/main" val="106672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Spiritual Theme: Humility</a:t>
            </a:r>
          </a:p>
          <a:p>
            <a:r>
              <a:rPr lang="en-US" dirty="0"/>
              <a:t>Men vs women issues.</a:t>
            </a:r>
          </a:p>
          <a:p>
            <a:r>
              <a:rPr lang="en-US" dirty="0"/>
              <a:t>Practical issues: how long are we wearing it, allowed vs not allowed (fragrances, </a:t>
            </a:r>
            <a:r>
              <a:rPr lang="en-US" dirty="0" err="1"/>
              <a:t>etc</a:t>
            </a:r>
            <a:r>
              <a:rPr lang="en-US" dirty="0"/>
              <a:t>).</a:t>
            </a:r>
          </a:p>
          <a:p>
            <a:r>
              <a:rPr lang="en-US" dirty="0"/>
              <a:t>General discomfort: difficulty of walking, constantly feeling exposed, etc. Perhaps some wisdom in men having to go through that, women not.</a:t>
            </a:r>
          </a:p>
          <a:p>
            <a:r>
              <a:rPr lang="en-US" dirty="0"/>
              <a:t>Supposed to forget about the world. But also: be more grateful for the really simple things: how grateful was I for pockets after this!</a:t>
            </a:r>
          </a:p>
          <a:p>
            <a:endParaRPr lang="en-US" dirty="0"/>
          </a:p>
          <a:p>
            <a:r>
              <a:rPr lang="en-US" dirty="0"/>
              <a:t>Also meant to remind us of the </a:t>
            </a:r>
            <a:r>
              <a:rPr lang="en-US" dirty="0" err="1"/>
              <a:t>kaffin</a:t>
            </a:r>
            <a:r>
              <a:rPr lang="en-US" dirty="0"/>
              <a:t> (white sheets to cover us) when we are placed in the grave.</a:t>
            </a:r>
          </a:p>
        </p:txBody>
      </p:sp>
      <p:sp>
        <p:nvSpPr>
          <p:cNvPr id="4" name="Slide Number Placeholder 3"/>
          <p:cNvSpPr>
            <a:spLocks noGrp="1"/>
          </p:cNvSpPr>
          <p:nvPr>
            <p:ph type="sldNum" sz="quarter" idx="5"/>
          </p:nvPr>
        </p:nvSpPr>
        <p:spPr/>
        <p:txBody>
          <a:bodyPr/>
          <a:lstStyle/>
          <a:p>
            <a:fld id="{3273AD6B-AC9D-492A-9B62-DD118F02648D}" type="slidenum">
              <a:rPr lang="en-US" smtClean="0"/>
              <a:t>5</a:t>
            </a:fld>
            <a:endParaRPr lang="en-US"/>
          </a:p>
        </p:txBody>
      </p:sp>
    </p:spTree>
    <p:extLst>
      <p:ext uri="{BB962C8B-B14F-4D97-AF65-F5344CB8AC3E}">
        <p14:creationId xmlns:p14="http://schemas.microsoft.com/office/powerpoint/2010/main" val="1762188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www.instagram.com</a:t>
            </a:r>
            <a:r>
              <a:rPr lang="en-US" dirty="0"/>
              <a:t>/reel/DKfTscgST3F/</a:t>
            </a:r>
          </a:p>
          <a:p>
            <a:endParaRPr lang="en-US" dirty="0"/>
          </a:p>
          <a:p>
            <a:r>
              <a:rPr lang="en-US" dirty="0"/>
              <a:t>Need to be broken down before going to Arafat.</a:t>
            </a:r>
          </a:p>
          <a:p>
            <a:r>
              <a:rPr lang="en-US" dirty="0"/>
              <a:t>Mina is meant to break you down.</a:t>
            </a:r>
          </a:p>
          <a:p>
            <a:r>
              <a:rPr lang="en-US" dirty="0"/>
              <a:t>But: ours was actually quite nice. ”In all my years of doing Hajj, this was the first time I got here and I was able to just sit and recite Qur’an.” -- Dr. Tahir Wyatt (Didn’t need hours to get your bearings, we just could immediately get into worship and reflection.)</a:t>
            </a:r>
          </a:p>
        </p:txBody>
      </p:sp>
      <p:sp>
        <p:nvSpPr>
          <p:cNvPr id="4" name="Slide Number Placeholder 3"/>
          <p:cNvSpPr>
            <a:spLocks noGrp="1"/>
          </p:cNvSpPr>
          <p:nvPr>
            <p:ph type="sldNum" sz="quarter" idx="5"/>
          </p:nvPr>
        </p:nvSpPr>
        <p:spPr/>
        <p:txBody>
          <a:bodyPr/>
          <a:lstStyle/>
          <a:p>
            <a:fld id="{3273AD6B-AC9D-492A-9B62-DD118F02648D}" type="slidenum">
              <a:rPr lang="en-US" smtClean="0"/>
              <a:t>6</a:t>
            </a:fld>
            <a:endParaRPr lang="en-US"/>
          </a:p>
        </p:txBody>
      </p:sp>
    </p:spTree>
    <p:extLst>
      <p:ext uri="{BB962C8B-B14F-4D97-AF65-F5344CB8AC3E}">
        <p14:creationId xmlns:p14="http://schemas.microsoft.com/office/powerpoint/2010/main" val="931847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who are not attending Hajj fast this day.</a:t>
            </a:r>
          </a:p>
          <a:p>
            <a:endParaRPr lang="en-US" dirty="0"/>
          </a:p>
          <a:p>
            <a:r>
              <a:rPr lang="en-US" dirty="0"/>
              <a:t>We were constantly reminded by the scholars: get Arafah right. “This is the most important day of your lives.”</a:t>
            </a:r>
          </a:p>
          <a:p>
            <a:r>
              <a:rPr lang="en-US" dirty="0"/>
              <a:t>Don’t waste a second.</a:t>
            </a:r>
          </a:p>
          <a:p>
            <a:r>
              <a:rPr lang="en-US" dirty="0"/>
              <a:t>Plan out your supplications (show them my dua list).</a:t>
            </a:r>
          </a:p>
          <a:p>
            <a:endParaRPr lang="en-US" dirty="0"/>
          </a:p>
          <a:p>
            <a:endParaRPr lang="en-US" dirty="0"/>
          </a:p>
        </p:txBody>
      </p:sp>
      <p:sp>
        <p:nvSpPr>
          <p:cNvPr id="4" name="Slide Number Placeholder 3"/>
          <p:cNvSpPr>
            <a:spLocks noGrp="1"/>
          </p:cNvSpPr>
          <p:nvPr>
            <p:ph type="sldNum" sz="quarter" idx="5"/>
          </p:nvPr>
        </p:nvSpPr>
        <p:spPr/>
        <p:txBody>
          <a:bodyPr/>
          <a:lstStyle/>
          <a:p>
            <a:fld id="{3273AD6B-AC9D-492A-9B62-DD118F02648D}" type="slidenum">
              <a:rPr lang="en-US" smtClean="0"/>
              <a:t>7</a:t>
            </a:fld>
            <a:endParaRPr lang="en-US"/>
          </a:p>
        </p:txBody>
      </p:sp>
    </p:spTree>
    <p:extLst>
      <p:ext uri="{BB962C8B-B14F-4D97-AF65-F5344CB8AC3E}">
        <p14:creationId xmlns:p14="http://schemas.microsoft.com/office/powerpoint/2010/main" val="868380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 asked him: what are you doing, why are you leaving us? He didn’t respond. She repeated this over and over again. And then finally asked, did your Lord ask you to leave us? And he nodded, so she said, “Go then, He will take care of us.”</a:t>
            </a:r>
          </a:p>
          <a:p>
            <a:endParaRPr lang="en-US" dirty="0"/>
          </a:p>
          <a:p>
            <a:endParaRPr lang="fa" dirty="0"/>
          </a:p>
          <a:p>
            <a:r>
              <a:rPr lang="en-US" dirty="0"/>
              <a:t>And remember when Abraham raised the foundation of the House with Ishmael, ˹both praying,˺ “Our Lord! Accept ˹this˺ from us. You are indeed the All-Hearing, All-Knowing.</a:t>
            </a:r>
          </a:p>
          <a:p>
            <a:r>
              <a:rPr lang="en-US" sz="1200" b="0" i="0" kern="1200" dirty="0">
                <a:solidFill>
                  <a:schemeClr val="tx1"/>
                </a:solidFill>
                <a:effectLst/>
                <a:latin typeface="+mn-lt"/>
                <a:ea typeface="+mn-ea"/>
                <a:cs typeface="+mn-cs"/>
              </a:rPr>
              <a:t>Our Lord! Make us both ˹fully˺ submit to You</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and from our descendants a nation that will submit to You. Show us our rituals, and turn to us in grace. You are truly the Accepter of Repentance, Most Merciful.</a:t>
            </a:r>
          </a:p>
          <a:p>
            <a:r>
              <a:rPr lang="en-US" sz="1200" b="0" i="0" kern="1200" dirty="0">
                <a:solidFill>
                  <a:schemeClr val="tx1"/>
                </a:solidFill>
                <a:effectLst/>
                <a:latin typeface="+mn-lt"/>
                <a:ea typeface="+mn-ea"/>
                <a:cs typeface="+mn-cs"/>
              </a:rPr>
              <a:t>Our Lord! Raise from among them a messenger who will recite to them Your revelations, teach them the Book and wisdom, and purify them. Indeed, You ˹alone˺ are the Almighty, All-Wise.”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2:127-129</a:t>
            </a:r>
            <a:endParaRPr lang="en-US" dirty="0"/>
          </a:p>
          <a:p>
            <a:r>
              <a:rPr lang="en-US" dirty="0"/>
              <a:t>— Dr. Mustafa Khattab, The Clear Quran</a:t>
            </a:r>
          </a:p>
          <a:p>
            <a:endParaRPr lang="en-US" dirty="0"/>
          </a:p>
          <a:p>
            <a:endParaRPr lang="en-US" dirty="0"/>
          </a:p>
          <a:p>
            <a:endParaRPr lang="en-US" dirty="0"/>
          </a:p>
          <a:p>
            <a:r>
              <a:rPr lang="en-US" dirty="0"/>
              <a:t>https://</a:t>
            </a:r>
            <a:r>
              <a:rPr lang="en-US" dirty="0" err="1"/>
              <a:t>quran.com</a:t>
            </a:r>
            <a:r>
              <a:rPr lang="en-US" dirty="0"/>
              <a:t>/2/127</a:t>
            </a:r>
          </a:p>
        </p:txBody>
      </p:sp>
      <p:sp>
        <p:nvSpPr>
          <p:cNvPr id="4" name="Slide Number Placeholder 3"/>
          <p:cNvSpPr>
            <a:spLocks noGrp="1"/>
          </p:cNvSpPr>
          <p:nvPr>
            <p:ph type="sldNum" sz="quarter" idx="5"/>
          </p:nvPr>
        </p:nvSpPr>
        <p:spPr/>
        <p:txBody>
          <a:bodyPr/>
          <a:lstStyle/>
          <a:p>
            <a:fld id="{3273AD6B-AC9D-492A-9B62-DD118F02648D}" type="slidenum">
              <a:rPr lang="en-US" smtClean="0"/>
              <a:t>8</a:t>
            </a:fld>
            <a:endParaRPr lang="en-US"/>
          </a:p>
        </p:txBody>
      </p:sp>
    </p:spTree>
    <p:extLst>
      <p:ext uri="{BB962C8B-B14F-4D97-AF65-F5344CB8AC3E}">
        <p14:creationId xmlns:p14="http://schemas.microsoft.com/office/powerpoint/2010/main" val="1064685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Judeo-Christian narrative, he’s commanded to sacrifice Isaac. In the Islamic narrative it’s Ishmael.</a:t>
            </a:r>
          </a:p>
        </p:txBody>
      </p:sp>
      <p:sp>
        <p:nvSpPr>
          <p:cNvPr id="4" name="Slide Number Placeholder 3"/>
          <p:cNvSpPr>
            <a:spLocks noGrp="1"/>
          </p:cNvSpPr>
          <p:nvPr>
            <p:ph type="sldNum" sz="quarter" idx="5"/>
          </p:nvPr>
        </p:nvSpPr>
        <p:spPr/>
        <p:txBody>
          <a:bodyPr/>
          <a:lstStyle/>
          <a:p>
            <a:fld id="{3273AD6B-AC9D-492A-9B62-DD118F02648D}" type="slidenum">
              <a:rPr lang="en-US" smtClean="0"/>
              <a:t>9</a:t>
            </a:fld>
            <a:endParaRPr lang="en-US"/>
          </a:p>
        </p:txBody>
      </p:sp>
    </p:spTree>
    <p:extLst>
      <p:ext uri="{BB962C8B-B14F-4D97-AF65-F5344CB8AC3E}">
        <p14:creationId xmlns:p14="http://schemas.microsoft.com/office/powerpoint/2010/main" val="1333411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finished our final rites of Hajj (the last day of stoning). This is a subset of our group, about a third left the previous day.</a:t>
            </a:r>
          </a:p>
        </p:txBody>
      </p:sp>
      <p:sp>
        <p:nvSpPr>
          <p:cNvPr id="4" name="Slide Number Placeholder 3"/>
          <p:cNvSpPr>
            <a:spLocks noGrp="1"/>
          </p:cNvSpPr>
          <p:nvPr>
            <p:ph type="sldNum" sz="quarter" idx="5"/>
          </p:nvPr>
        </p:nvSpPr>
        <p:spPr/>
        <p:txBody>
          <a:bodyPr/>
          <a:lstStyle/>
          <a:p>
            <a:fld id="{3273AD6B-AC9D-492A-9B62-DD118F02648D}" type="slidenum">
              <a:rPr lang="en-US" smtClean="0"/>
              <a:t>10</a:t>
            </a:fld>
            <a:endParaRPr lang="en-US"/>
          </a:p>
        </p:txBody>
      </p:sp>
    </p:spTree>
    <p:extLst>
      <p:ext uri="{BB962C8B-B14F-4D97-AF65-F5344CB8AC3E}">
        <p14:creationId xmlns:p14="http://schemas.microsoft.com/office/powerpoint/2010/main" val="2827560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73296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4761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708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0251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57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8752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6593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99161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4182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7921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9/28/25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2667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9/28/25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0634607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38" r:id="rId6"/>
    <p:sldLayoutId id="2147483734" r:id="rId7"/>
    <p:sldLayoutId id="2147483735" r:id="rId8"/>
    <p:sldLayoutId id="2147483736" r:id="rId9"/>
    <p:sldLayoutId id="2147483737" r:id="rId10"/>
    <p:sldLayoutId id="2147483739"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uZjGl1ofMRM?feature=oembed" TargetMode="Externa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nstagram.com/reel/DKfTscgST3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cutre of the Kaa’bah surrounded by pilgrims.">
            <a:extLst>
              <a:ext uri="{FF2B5EF4-FFF2-40B4-BE49-F238E27FC236}">
                <a16:creationId xmlns:a16="http://schemas.microsoft.com/office/drawing/2014/main" id="{067F5A1C-0DAD-349D-75ED-49152EC8DD06}"/>
              </a:ext>
            </a:extLst>
          </p:cNvPr>
          <p:cNvPicPr>
            <a:picLocks noChangeAspect="1"/>
          </p:cNvPicPr>
          <p:nvPr/>
        </p:nvPicPr>
        <p:blipFill>
          <a:blip r:embed="rId2"/>
          <a:srcRect t="15709" r="-1" b="-1"/>
          <a:stretch>
            <a:fillRect/>
          </a:stretch>
        </p:blipFill>
        <p:spPr>
          <a:xfrm>
            <a:off x="20" y="10"/>
            <a:ext cx="12188932" cy="6857990"/>
          </a:xfrm>
          <a:prstGeom prst="rect">
            <a:avLst/>
          </a:prstGeom>
        </p:spPr>
      </p:pic>
      <p:sp>
        <p:nvSpPr>
          <p:cNvPr id="116" name="Rectangle 115">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7870" y="978408"/>
            <a:ext cx="5021182" cy="2620670"/>
          </a:xfrm>
        </p:spPr>
        <p:txBody>
          <a:bodyPr anchor="t">
            <a:normAutofit/>
          </a:bodyPr>
          <a:lstStyle/>
          <a:p>
            <a:r>
              <a:rPr lang="en-US" sz="6000">
                <a:solidFill>
                  <a:srgbClr val="FFFFFF"/>
                </a:solidFill>
              </a:rPr>
              <a:t>Hajj 2025 Reflections</a:t>
            </a:r>
          </a:p>
        </p:txBody>
      </p:sp>
      <p:sp>
        <p:nvSpPr>
          <p:cNvPr id="3" name="Subtitle 2"/>
          <p:cNvSpPr>
            <a:spLocks noGrp="1"/>
          </p:cNvSpPr>
          <p:nvPr>
            <p:ph type="subTitle" idx="1"/>
          </p:nvPr>
        </p:nvSpPr>
        <p:spPr>
          <a:xfrm>
            <a:off x="6652366" y="4108182"/>
            <a:ext cx="5040785" cy="1828799"/>
          </a:xfrm>
        </p:spPr>
        <p:txBody>
          <a:bodyPr anchor="b">
            <a:normAutofit/>
          </a:bodyPr>
          <a:lstStyle/>
          <a:p>
            <a:r>
              <a:rPr lang="en-US">
                <a:solidFill>
                  <a:srgbClr val="FFFFFF"/>
                </a:solidFill>
              </a:rPr>
              <a:t>Athar Abdul-Quader</a:t>
            </a:r>
          </a:p>
        </p:txBody>
      </p:sp>
      <p:sp>
        <p:nvSpPr>
          <p:cNvPr id="119" name="Rectangle 118">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300289"/>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1E5D8C8-3C47-91B7-B59B-F1415580C770}"/>
              </a:ext>
            </a:extLst>
          </p:cNvPr>
          <p:cNvPicPr>
            <a:picLocks noChangeAspect="1"/>
          </p:cNvPicPr>
          <p:nvPr/>
        </p:nvPicPr>
        <p:blipFill>
          <a:blip r:embed="rId3"/>
          <a:srcRect t="23847" r="-1" b="1133"/>
          <a:stretch>
            <a:fillRect/>
          </a:stretch>
        </p:blipFill>
        <p:spPr>
          <a:xfrm>
            <a:off x="20" y="10"/>
            <a:ext cx="12188932" cy="6857990"/>
          </a:xfrm>
          <a:prstGeom prst="rect">
            <a:avLst/>
          </a:prstGeom>
        </p:spPr>
      </p:pic>
    </p:spTree>
    <p:extLst>
      <p:ext uri="{BB962C8B-B14F-4D97-AF65-F5344CB8AC3E}">
        <p14:creationId xmlns:p14="http://schemas.microsoft.com/office/powerpoint/2010/main" val="878066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1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0EECA69B-4C2A-7F31-8019-E90DB3BD4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Al-Masjid al-Nabawi.">
            <a:extLst>
              <a:ext uri="{FF2B5EF4-FFF2-40B4-BE49-F238E27FC236}">
                <a16:creationId xmlns:a16="http://schemas.microsoft.com/office/drawing/2014/main" id="{BC91EDD4-B706-3AB1-2EB5-9CA01AC40C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9091" t="9091"/>
          <a:stretch>
            <a:fill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857DEAC1-B3AA-6569-0A44-A191DF2F3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7840"/>
            <a:ext cx="12191999" cy="128016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59A1BED-F6C5-11AB-4D58-39C9D68E9FF9}"/>
              </a:ext>
            </a:extLst>
          </p:cNvPr>
          <p:cNvSpPr>
            <a:spLocks noGrp="1"/>
          </p:cNvSpPr>
          <p:nvPr>
            <p:ph type="title"/>
          </p:nvPr>
        </p:nvSpPr>
        <p:spPr>
          <a:xfrm>
            <a:off x="320039" y="5731580"/>
            <a:ext cx="8196431" cy="960120"/>
          </a:xfrm>
          <a:ln>
            <a:noFill/>
          </a:ln>
        </p:spPr>
        <p:txBody>
          <a:bodyPr vert="horz" lIns="91440" tIns="45720" rIns="91440" bIns="45720" rtlCol="0" anchor="ctr">
            <a:normAutofit/>
          </a:bodyPr>
          <a:lstStyle/>
          <a:p>
            <a:r>
              <a:rPr lang="en-US"/>
              <a:t>Medina</a:t>
            </a:r>
            <a:endParaRPr lang="en-US" dirty="0"/>
          </a:p>
        </p:txBody>
      </p:sp>
    </p:spTree>
    <p:extLst>
      <p:ext uri="{BB962C8B-B14F-4D97-AF65-F5344CB8AC3E}">
        <p14:creationId xmlns:p14="http://schemas.microsoft.com/office/powerpoint/2010/main" val="70518893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3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Rectangle 26">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DCC11005-BC53-5976-9587-FB0B62EF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descr="Green Dome under which the Prophet is buried.">
            <a:extLst>
              <a:ext uri="{FF2B5EF4-FFF2-40B4-BE49-F238E27FC236}">
                <a16:creationId xmlns:a16="http://schemas.microsoft.com/office/drawing/2014/main" id="{E16F95B5-BF6C-1335-6826-25DE34B6C347}"/>
              </a:ext>
            </a:extLst>
          </p:cNvPr>
          <p:cNvPicPr>
            <a:picLocks noChangeAspect="1"/>
          </p:cNvPicPr>
          <p:nvPr/>
        </p:nvPicPr>
        <p:blipFill>
          <a:blip r:embed="rId3">
            <a:extLst>
              <a:ext uri="{28A0092B-C50C-407E-A947-70E740481C1C}">
                <a14:useLocalDpi xmlns:a14="http://schemas.microsoft.com/office/drawing/2010/main" val="0"/>
              </a:ext>
            </a:extLst>
          </a:blip>
          <a:srcRect t="18344" b="39383"/>
          <a:stretch>
            <a:fillRect/>
          </a:stretch>
        </p:blipFill>
        <p:spPr>
          <a:xfrm>
            <a:off x="517869" y="970931"/>
            <a:ext cx="5450641" cy="4096264"/>
          </a:xfrm>
          <a:prstGeom prst="rect">
            <a:avLst/>
          </a:prstGeom>
        </p:spPr>
      </p:pic>
      <p:pic>
        <p:nvPicPr>
          <p:cNvPr id="11" name="Content Placeholder 10" descr="The burial chambers of the Prophet.">
            <a:extLst>
              <a:ext uri="{FF2B5EF4-FFF2-40B4-BE49-F238E27FC236}">
                <a16:creationId xmlns:a16="http://schemas.microsoft.com/office/drawing/2014/main" id="{BE750800-7E3F-EA09-FC53-39BFDAEDA946}"/>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t="26371" b="31356"/>
          <a:stretch>
            <a:fillRect/>
          </a:stretch>
        </p:blipFill>
        <p:spPr>
          <a:xfrm>
            <a:off x="6220441" y="970931"/>
            <a:ext cx="5450641" cy="4096264"/>
          </a:xfrm>
          <a:prstGeom prst="rect">
            <a:avLst/>
          </a:prstGeom>
        </p:spPr>
      </p:pic>
    </p:spTree>
    <p:extLst>
      <p:ext uri="{BB962C8B-B14F-4D97-AF65-F5344CB8AC3E}">
        <p14:creationId xmlns:p14="http://schemas.microsoft.com/office/powerpoint/2010/main" val="1977451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8873F53-55B7-4E34-B697-201CF2F10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FE3E089-7A86-3F31-ABFC-9DB53A357266}"/>
              </a:ext>
            </a:extLst>
          </p:cNvPr>
          <p:cNvSpPr>
            <a:spLocks noGrp="1"/>
          </p:cNvSpPr>
          <p:nvPr>
            <p:ph type="title"/>
          </p:nvPr>
        </p:nvSpPr>
        <p:spPr>
          <a:xfrm>
            <a:off x="8476488" y="978408"/>
            <a:ext cx="3200400" cy="2459736"/>
          </a:xfrm>
        </p:spPr>
        <p:txBody>
          <a:bodyPr anchor="b">
            <a:normAutofit/>
          </a:bodyPr>
          <a:lstStyle/>
          <a:p>
            <a:r>
              <a:rPr lang="en-US" sz="4000"/>
              <a:t>Medina Sightseeing</a:t>
            </a:r>
            <a:endParaRPr lang="en-US" sz="4000" dirty="0"/>
          </a:p>
        </p:txBody>
      </p:sp>
      <p:sp>
        <p:nvSpPr>
          <p:cNvPr id="30" name="Freeform: Shape 23">
            <a:extLst>
              <a:ext uri="{FF2B5EF4-FFF2-40B4-BE49-F238E27FC236}">
                <a16:creationId xmlns:a16="http://schemas.microsoft.com/office/drawing/2014/main" id="{FD90D0AA-A57E-2DE9-0CE8-B7B306878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8" name="Content Placeholder 7" descr="Masjid Quba">
            <a:extLst>
              <a:ext uri="{FF2B5EF4-FFF2-40B4-BE49-F238E27FC236}">
                <a16:creationId xmlns:a16="http://schemas.microsoft.com/office/drawing/2014/main" id="{9299522A-B64F-7755-F806-D39D90B27505}"/>
              </a:ext>
            </a:extLst>
          </p:cNvPr>
          <p:cNvPicPr>
            <a:picLocks noChangeAspect="1"/>
          </p:cNvPicPr>
          <p:nvPr/>
        </p:nvPicPr>
        <p:blipFill>
          <a:blip r:embed="rId3">
            <a:extLst>
              <a:ext uri="{28A0092B-C50C-407E-A947-70E740481C1C}">
                <a14:useLocalDpi xmlns:a14="http://schemas.microsoft.com/office/drawing/2010/main" val="0"/>
              </a:ext>
            </a:extLst>
          </a:blip>
          <a:srcRect l="5354" r="15801" b="-1"/>
          <a:stretch>
            <a:fillRect/>
          </a:stretch>
        </p:blipFill>
        <p:spPr>
          <a:xfrm>
            <a:off x="517864" y="970929"/>
            <a:ext cx="7534183" cy="5375076"/>
          </a:xfrm>
          <a:prstGeom prst="rect">
            <a:avLst/>
          </a:prstGeom>
        </p:spPr>
      </p:pic>
      <p:sp>
        <p:nvSpPr>
          <p:cNvPr id="12" name="Content Placeholder 11">
            <a:extLst>
              <a:ext uri="{FF2B5EF4-FFF2-40B4-BE49-F238E27FC236}">
                <a16:creationId xmlns:a16="http://schemas.microsoft.com/office/drawing/2014/main" id="{EE7868AF-C9B9-3DD6-C966-91070EED6E55}"/>
              </a:ext>
            </a:extLst>
          </p:cNvPr>
          <p:cNvSpPr>
            <a:spLocks noGrp="1"/>
          </p:cNvSpPr>
          <p:nvPr>
            <p:ph idx="1"/>
          </p:nvPr>
        </p:nvSpPr>
        <p:spPr>
          <a:xfrm>
            <a:off x="8476488" y="3538728"/>
            <a:ext cx="3200400" cy="2816352"/>
          </a:xfrm>
        </p:spPr>
        <p:txBody>
          <a:bodyPr>
            <a:normAutofit/>
          </a:bodyPr>
          <a:lstStyle/>
          <a:p>
            <a:r>
              <a:rPr lang="en-US" dirty="0"/>
              <a:t>First mosque: Quba</a:t>
            </a:r>
          </a:p>
          <a:p>
            <a:r>
              <a:rPr lang="en-US" dirty="0"/>
              <a:t>Site of major battle: Uhud</a:t>
            </a:r>
          </a:p>
          <a:p>
            <a:r>
              <a:rPr lang="en-US" dirty="0"/>
              <a:t>Graveyard of some of the major companions (Al-Baqi), right next to the </a:t>
            </a:r>
          </a:p>
          <a:p>
            <a:r>
              <a:rPr lang="en-US" dirty="0"/>
              <a:t>Bougie stuff</a:t>
            </a:r>
          </a:p>
        </p:txBody>
      </p:sp>
    </p:spTree>
    <p:extLst>
      <p:ext uri="{BB962C8B-B14F-4D97-AF65-F5344CB8AC3E}">
        <p14:creationId xmlns:p14="http://schemas.microsoft.com/office/powerpoint/2010/main" val="179868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Hearing from Mufti Menk, along with Dr. Omar Suleiman, Dr. Tahir Wyatt, and Sheikh Ammar Alshukry">
            <a:extLst>
              <a:ext uri="{FF2B5EF4-FFF2-40B4-BE49-F238E27FC236}">
                <a16:creationId xmlns:a16="http://schemas.microsoft.com/office/drawing/2014/main" id="{C35AF705-DE3C-EE46-5114-C51005EF37EB}"/>
              </a:ext>
            </a:extLst>
          </p:cNvPr>
          <p:cNvPicPr>
            <a:picLocks noChangeAspect="1"/>
          </p:cNvPicPr>
          <p:nvPr/>
        </p:nvPicPr>
        <p:blipFill>
          <a:blip r:embed="rId3">
            <a:extLst>
              <a:ext uri="{28A0092B-C50C-407E-A947-70E740481C1C}">
                <a14:useLocalDpi xmlns:a14="http://schemas.microsoft.com/office/drawing/2010/main" val="0"/>
              </a:ext>
            </a:extLst>
          </a:blip>
          <a:srcRect t="18756" r="-1" b="6224"/>
          <a:stretch>
            <a:fillRect/>
          </a:stretch>
        </p:blipFill>
        <p:spPr>
          <a:xfrm>
            <a:off x="20" y="10"/>
            <a:ext cx="12188932" cy="6857990"/>
          </a:xfrm>
          <a:prstGeom prst="rect">
            <a:avLst/>
          </a:prstGeom>
        </p:spPr>
      </p:pic>
    </p:spTree>
    <p:extLst>
      <p:ext uri="{BB962C8B-B14F-4D97-AF65-F5344CB8AC3E}">
        <p14:creationId xmlns:p14="http://schemas.microsoft.com/office/powerpoint/2010/main" val="231132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8134-D95B-E34D-2C8F-41CC3F813E85}"/>
              </a:ext>
            </a:extLst>
          </p:cNvPr>
          <p:cNvSpPr>
            <a:spLocks noGrp="1"/>
          </p:cNvSpPr>
          <p:nvPr>
            <p:ph type="title"/>
          </p:nvPr>
        </p:nvSpPr>
        <p:spPr/>
        <p:txBody>
          <a:bodyPr/>
          <a:lstStyle/>
          <a:p>
            <a:r>
              <a:rPr lang="en-US" dirty="0"/>
              <a:t>Timeline</a:t>
            </a:r>
          </a:p>
        </p:txBody>
      </p:sp>
      <p:graphicFrame>
        <p:nvGraphicFramePr>
          <p:cNvPr id="28" name="Content Placeholder 2">
            <a:extLst>
              <a:ext uri="{FF2B5EF4-FFF2-40B4-BE49-F238E27FC236}">
                <a16:creationId xmlns:a16="http://schemas.microsoft.com/office/drawing/2014/main" id="{B8DA2E2A-36C2-8E0A-6E00-E8EE1B0A95D1}"/>
              </a:ext>
            </a:extLst>
          </p:cNvPr>
          <p:cNvGraphicFramePr>
            <a:graphicFrameLocks noGrp="1"/>
          </p:cNvGraphicFramePr>
          <p:nvPr>
            <p:ph idx="1"/>
            <p:extLst>
              <p:ext uri="{D42A27DB-BD31-4B8C-83A1-F6EECF244321}">
                <p14:modId xmlns:p14="http://schemas.microsoft.com/office/powerpoint/2010/main" val="1158366693"/>
              </p:ext>
            </p:extLst>
          </p:nvPr>
        </p:nvGraphicFramePr>
        <p:xfrm>
          <a:off x="521208" y="2578608"/>
          <a:ext cx="11155680" cy="376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9600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AB205E-3143-A69D-1883-62E50E5D2850}"/>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Questions?</a:t>
            </a:r>
          </a:p>
        </p:txBody>
      </p:sp>
      <p:sp>
        <p:nvSpPr>
          <p:cNvPr id="3" name="Content Placeholder 2">
            <a:extLst>
              <a:ext uri="{FF2B5EF4-FFF2-40B4-BE49-F238E27FC236}">
                <a16:creationId xmlns:a16="http://schemas.microsoft.com/office/drawing/2014/main" id="{4329CF35-FEE1-6760-8AF0-C175372B7CE4}"/>
              </a:ext>
            </a:extLst>
          </p:cNvPr>
          <p:cNvSpPr>
            <a:spLocks noGrp="1"/>
          </p:cNvSpPr>
          <p:nvPr>
            <p:ph idx="1"/>
          </p:nvPr>
        </p:nvSpPr>
        <p:spPr>
          <a:xfrm>
            <a:off x="517868" y="4078794"/>
            <a:ext cx="3465681" cy="1900842"/>
          </a:xfrm>
        </p:spPr>
        <p:txBody>
          <a:bodyPr vert="horz" lIns="91440" tIns="45720" rIns="91440" bIns="45720" rtlCol="0" anchor="t">
            <a:normAutofit/>
          </a:bodyPr>
          <a:lstStyle/>
          <a:p>
            <a:pPr marL="0" indent="0">
              <a:buNone/>
            </a:pPr>
            <a:r>
              <a:rPr lang="en-US" sz="2200" i="1" kern="1200">
                <a:solidFill>
                  <a:schemeClr val="tx1"/>
                </a:solidFill>
                <a:latin typeface="+mn-lt"/>
                <a:ea typeface="+mn-ea"/>
                <a:cs typeface="+mn-cs"/>
              </a:rPr>
              <a:t>Thank you!</a:t>
            </a:r>
          </a:p>
        </p:txBody>
      </p:sp>
      <p:pic>
        <p:nvPicPr>
          <p:cNvPr id="7" name="Graphic 6" descr="Questions">
            <a:extLst>
              <a:ext uri="{FF2B5EF4-FFF2-40B4-BE49-F238E27FC236}">
                <a16:creationId xmlns:a16="http://schemas.microsoft.com/office/drawing/2014/main" id="{ACE9DA07-6C4C-C1AE-E24E-72540F59D7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1229" y="751093"/>
            <a:ext cx="5254670" cy="5254670"/>
          </a:xfrm>
          <a:prstGeom prst="rect">
            <a:avLst/>
          </a:prstGeom>
        </p:spPr>
      </p:pic>
      <p:sp>
        <p:nvSpPr>
          <p:cNvPr id="16" name="Freeform: Shape 15">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58803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38B7861-FFD8-3A0B-407D-5035EA68548B}"/>
              </a:ext>
            </a:extLst>
          </p:cNvPr>
          <p:cNvSpPr>
            <a:spLocks noGrp="1"/>
          </p:cNvSpPr>
          <p:nvPr>
            <p:ph type="title"/>
          </p:nvPr>
        </p:nvSpPr>
        <p:spPr>
          <a:xfrm>
            <a:off x="521208" y="978408"/>
            <a:ext cx="4754880" cy="1463040"/>
          </a:xfrm>
        </p:spPr>
        <p:txBody>
          <a:bodyPr>
            <a:normAutofit/>
          </a:bodyPr>
          <a:lstStyle/>
          <a:p>
            <a:r>
              <a:rPr lang="en-US"/>
              <a:t>Q &amp; A</a:t>
            </a:r>
          </a:p>
        </p:txBody>
      </p:sp>
      <p:sp>
        <p:nvSpPr>
          <p:cNvPr id="13" name="Rectangle 12">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8" name="Content Placeholder 7">
            <a:extLst>
              <a:ext uri="{FF2B5EF4-FFF2-40B4-BE49-F238E27FC236}">
                <a16:creationId xmlns:a16="http://schemas.microsoft.com/office/drawing/2014/main" id="{7C9A47A9-2331-2200-306F-AA01464DC822}"/>
              </a:ext>
            </a:extLst>
          </p:cNvPr>
          <p:cNvSpPr>
            <a:spLocks noGrp="1"/>
          </p:cNvSpPr>
          <p:nvPr>
            <p:ph idx="1"/>
          </p:nvPr>
        </p:nvSpPr>
        <p:spPr>
          <a:xfrm>
            <a:off x="521208" y="2578608"/>
            <a:ext cx="4672584" cy="3767328"/>
          </a:xfrm>
        </p:spPr>
        <p:txBody>
          <a:bodyPr vert="horz" lIns="91440" tIns="45720" rIns="91440" bIns="45720" rtlCol="0" anchor="t">
            <a:normAutofit/>
          </a:bodyPr>
          <a:lstStyle/>
          <a:p>
            <a:r>
              <a:rPr lang="en-US"/>
              <a:t>Scan the QR code to the right.</a:t>
            </a:r>
          </a:p>
          <a:p>
            <a:r>
              <a:rPr lang="en-US"/>
              <a:t>If someone else has asked your question already, just upvote it.</a:t>
            </a:r>
          </a:p>
          <a:p>
            <a:r>
              <a:rPr lang="en-US"/>
              <a:t>Feel free to post questions anonymously, pseudonymously, or include your name if you wish.</a:t>
            </a:r>
          </a:p>
          <a:p>
            <a:r>
              <a:rPr lang="en-US"/>
              <a:t>Can interrupt me during the presentation with live questions as well.</a:t>
            </a:r>
          </a:p>
        </p:txBody>
      </p:sp>
      <p:pic>
        <p:nvPicPr>
          <p:cNvPr id="4" name="Content Placeholder 3" descr="QR code linking to https://app.sli.do/event/bi7QG6tYdAjZndkFEyQS8g &#10;">
            <a:extLst>
              <a:ext uri="{FF2B5EF4-FFF2-40B4-BE49-F238E27FC236}">
                <a16:creationId xmlns:a16="http://schemas.microsoft.com/office/drawing/2014/main" id="{963038F6-57CA-E9B7-A705-7F71914DF5FE}"/>
              </a:ext>
            </a:extLst>
          </p:cNvPr>
          <p:cNvPicPr>
            <a:picLocks noChangeAspect="1"/>
          </p:cNvPicPr>
          <p:nvPr/>
        </p:nvPicPr>
        <p:blipFill>
          <a:blip r:embed="rId3"/>
          <a:srcRect r="2344" b="-3"/>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653774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Freeform: Shape 8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1" name="Rectangle 90">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0F0D1D-77CA-6DAD-5330-C7218E477E8B}"/>
              </a:ext>
            </a:extLst>
          </p:cNvPr>
          <p:cNvSpPr>
            <a:spLocks noGrp="1"/>
          </p:cNvSpPr>
          <p:nvPr>
            <p:ph type="title"/>
          </p:nvPr>
        </p:nvSpPr>
        <p:spPr>
          <a:xfrm>
            <a:off x="521208" y="5303520"/>
            <a:ext cx="7726680" cy="1062061"/>
          </a:xfrm>
        </p:spPr>
        <p:txBody>
          <a:bodyPr vert="horz" lIns="91440" tIns="45720" rIns="91440" bIns="45720" rtlCol="0" anchor="t">
            <a:normAutofit/>
          </a:bodyPr>
          <a:lstStyle/>
          <a:p>
            <a:r>
              <a:rPr lang="en-US" sz="5400"/>
              <a:t>Overview</a:t>
            </a:r>
          </a:p>
        </p:txBody>
      </p:sp>
      <p:sp>
        <p:nvSpPr>
          <p:cNvPr id="3" name="Content Placeholder 2">
            <a:extLst>
              <a:ext uri="{FF2B5EF4-FFF2-40B4-BE49-F238E27FC236}">
                <a16:creationId xmlns:a16="http://schemas.microsoft.com/office/drawing/2014/main" id="{549BF901-AC76-7A48-FD46-45CBD37720A9}"/>
              </a:ext>
            </a:extLst>
          </p:cNvPr>
          <p:cNvSpPr>
            <a:spLocks noGrp="1"/>
          </p:cNvSpPr>
          <p:nvPr>
            <p:ph idx="1"/>
          </p:nvPr>
        </p:nvSpPr>
        <p:spPr>
          <a:xfrm>
            <a:off x="7397932" y="5337215"/>
            <a:ext cx="4302656" cy="1021629"/>
          </a:xfrm>
        </p:spPr>
        <p:txBody>
          <a:bodyPr vert="horz" lIns="91440" tIns="45720" rIns="91440" bIns="45720" rtlCol="0" anchor="ctr">
            <a:normAutofit/>
          </a:bodyPr>
          <a:lstStyle/>
          <a:p>
            <a:pPr marL="0" indent="0" algn="r">
              <a:buNone/>
            </a:pPr>
            <a:r>
              <a:rPr lang="en-US" sz="2200" i="1" kern="1200">
                <a:solidFill>
                  <a:schemeClr val="tx1"/>
                </a:solidFill>
                <a:latin typeface="+mn-lt"/>
                <a:ea typeface="+mn-ea"/>
                <a:cs typeface="+mn-cs"/>
              </a:rPr>
              <a:t>What do we know about Hajj?</a:t>
            </a:r>
          </a:p>
        </p:txBody>
      </p:sp>
      <p:sp>
        <p:nvSpPr>
          <p:cNvPr id="92" name="Freeform: Shape 91">
            <a:extLst>
              <a:ext uri="{FF2B5EF4-FFF2-40B4-BE49-F238E27FC236}">
                <a16:creationId xmlns:a16="http://schemas.microsoft.com/office/drawing/2014/main" id="{DCC11005-BC53-5976-9587-FB0B62EF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Map from Madinah to Makkah.">
            <a:extLst>
              <a:ext uri="{FF2B5EF4-FFF2-40B4-BE49-F238E27FC236}">
                <a16:creationId xmlns:a16="http://schemas.microsoft.com/office/drawing/2014/main" id="{FABB3C88-A477-F987-A38F-75FF99FCE920}"/>
              </a:ext>
            </a:extLst>
          </p:cNvPr>
          <p:cNvPicPr>
            <a:picLocks noChangeAspect="1"/>
          </p:cNvPicPr>
          <p:nvPr/>
        </p:nvPicPr>
        <p:blipFill>
          <a:blip r:embed="rId3"/>
          <a:srcRect r="623" b="-3"/>
          <a:stretch>
            <a:fillRect/>
          </a:stretch>
        </p:blipFill>
        <p:spPr>
          <a:xfrm>
            <a:off x="1813382" y="970929"/>
            <a:ext cx="2859614" cy="4096268"/>
          </a:xfrm>
          <a:prstGeom prst="rect">
            <a:avLst/>
          </a:prstGeom>
        </p:spPr>
      </p:pic>
      <p:pic>
        <p:nvPicPr>
          <p:cNvPr id="5" name="Picture 4" descr="Map of Makkah and surrounding areas with pins on the Kaa’bah, Mina, Arafat, Muzdalifah, and the sites of the stoning.">
            <a:extLst>
              <a:ext uri="{FF2B5EF4-FFF2-40B4-BE49-F238E27FC236}">
                <a16:creationId xmlns:a16="http://schemas.microsoft.com/office/drawing/2014/main" id="{314AC4EA-9C2C-C4E8-FBE4-239C574A932E}"/>
              </a:ext>
            </a:extLst>
          </p:cNvPr>
          <p:cNvPicPr>
            <a:picLocks noChangeAspect="1"/>
          </p:cNvPicPr>
          <p:nvPr/>
        </p:nvPicPr>
        <p:blipFill>
          <a:blip r:embed="rId4"/>
          <a:stretch>
            <a:fillRect/>
          </a:stretch>
        </p:blipFill>
        <p:spPr>
          <a:xfrm>
            <a:off x="6220441" y="1322551"/>
            <a:ext cx="5450641" cy="3393023"/>
          </a:xfrm>
          <a:prstGeom prst="rect">
            <a:avLst/>
          </a:prstGeom>
        </p:spPr>
      </p:pic>
    </p:spTree>
    <p:extLst>
      <p:ext uri="{BB962C8B-B14F-4D97-AF65-F5344CB8AC3E}">
        <p14:creationId xmlns:p14="http://schemas.microsoft.com/office/powerpoint/2010/main" val="40939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2" name="Freeform: Shape 110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3" name="Freeform: Shape 110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14" name="Rectangle 1113">
            <a:extLst>
              <a:ext uri="{FF2B5EF4-FFF2-40B4-BE49-F238E27FC236}">
                <a16:creationId xmlns:a16="http://schemas.microsoft.com/office/drawing/2014/main" id="{DD1980C8-FD80-43D8-9D6A-0262A4D53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4886FD-A357-685C-8EF7-BA179826D406}"/>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sz="6000"/>
              <a:t>Basic Rites</a:t>
            </a:r>
            <a:endParaRPr lang="en-US" sz="6000" dirty="0"/>
          </a:p>
        </p:txBody>
      </p:sp>
      <p:sp>
        <p:nvSpPr>
          <p:cNvPr id="1115" name="Rectangle 111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that explains the steps of Hajj.">
            <a:extLst>
              <a:ext uri="{FF2B5EF4-FFF2-40B4-BE49-F238E27FC236}">
                <a16:creationId xmlns:a16="http://schemas.microsoft.com/office/drawing/2014/main" id="{D50E67F7-94B1-CA18-E8AD-5041AEE653FD}"/>
              </a:ext>
            </a:extLst>
          </p:cNvPr>
          <p:cNvPicPr>
            <a:picLocks noChangeAspect="1"/>
          </p:cNvPicPr>
          <p:nvPr/>
        </p:nvPicPr>
        <p:blipFill>
          <a:blip r:embed="rId4"/>
          <a:srcRect l="129" r="2" b="2"/>
          <a:stretch>
            <a:fillRect/>
          </a:stretch>
        </p:blipFill>
        <p:spPr>
          <a:xfrm>
            <a:off x="5558424" y="508090"/>
            <a:ext cx="6124927" cy="5611544"/>
          </a:xfrm>
          <a:prstGeom prst="rect">
            <a:avLst/>
          </a:prstGeom>
        </p:spPr>
      </p:pic>
      <p:pic>
        <p:nvPicPr>
          <p:cNvPr id="8" name="Online Media 7" descr="Recitation of the Talbiyah">
            <a:hlinkClick r:id="" action="ppaction://media"/>
            <a:extLst>
              <a:ext uri="{FF2B5EF4-FFF2-40B4-BE49-F238E27FC236}">
                <a16:creationId xmlns:a16="http://schemas.microsoft.com/office/drawing/2014/main" id="{8D7CC5C1-A823-6781-FC64-B466C2E992E6}"/>
              </a:ext>
            </a:extLst>
          </p:cNvPr>
          <p:cNvPicPr>
            <a:picLocks noRot="1" noChangeAspect="1"/>
          </p:cNvPicPr>
          <p:nvPr>
            <a:videoFile r:link="rId1"/>
          </p:nvPr>
        </p:nvPicPr>
        <p:blipFill>
          <a:blip r:embed="rId5"/>
          <a:stretch>
            <a:fillRect/>
          </a:stretch>
        </p:blipFill>
        <p:spPr>
          <a:xfrm>
            <a:off x="517869" y="3381536"/>
            <a:ext cx="4846191" cy="2738098"/>
          </a:xfrm>
          <a:prstGeom prst="rect">
            <a:avLst/>
          </a:prstGeom>
        </p:spPr>
      </p:pic>
      <p:sp>
        <p:nvSpPr>
          <p:cNvPr id="1116" name="Rectangle 1115">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300216"/>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825006"/>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59A4765-33FC-7464-6C4A-54AD2C86FB02}"/>
              </a:ext>
            </a:extLst>
          </p:cNvPr>
          <p:cNvSpPr>
            <a:spLocks noGrp="1"/>
          </p:cNvSpPr>
          <p:nvPr>
            <p:ph type="title"/>
          </p:nvPr>
        </p:nvSpPr>
        <p:spPr>
          <a:xfrm>
            <a:off x="521208" y="978408"/>
            <a:ext cx="4754880" cy="1463040"/>
          </a:xfrm>
        </p:spPr>
        <p:txBody>
          <a:bodyPr>
            <a:normAutofit/>
          </a:bodyPr>
          <a:lstStyle/>
          <a:p>
            <a:r>
              <a:rPr lang="en-US" dirty="0"/>
              <a:t>Ihram</a:t>
            </a:r>
          </a:p>
        </p:txBody>
      </p:sp>
      <p:sp>
        <p:nvSpPr>
          <p:cNvPr id="39" name="Rectangle 38">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Content Placeholder 2">
            <a:extLst>
              <a:ext uri="{FF2B5EF4-FFF2-40B4-BE49-F238E27FC236}">
                <a16:creationId xmlns:a16="http://schemas.microsoft.com/office/drawing/2014/main" id="{065CBE90-AE55-32D1-3ACF-AF37D8C9A8E0}"/>
              </a:ext>
            </a:extLst>
          </p:cNvPr>
          <p:cNvSpPr>
            <a:spLocks noGrp="1"/>
          </p:cNvSpPr>
          <p:nvPr>
            <p:ph idx="1"/>
          </p:nvPr>
        </p:nvSpPr>
        <p:spPr>
          <a:xfrm>
            <a:off x="521208" y="2578608"/>
            <a:ext cx="4672584" cy="3767328"/>
          </a:xfrm>
        </p:spPr>
        <p:txBody>
          <a:bodyPr>
            <a:normAutofit/>
          </a:bodyPr>
          <a:lstStyle/>
          <a:p>
            <a:pPr marL="0" indent="0">
              <a:buNone/>
            </a:pPr>
            <a:r>
              <a:rPr lang="en-US" i="1" dirty="0"/>
              <a:t>Every one of the thousands at the airport, about to leave for Jedda, was dressed this way. You could be a king or a peasant and no one would know.</a:t>
            </a:r>
          </a:p>
          <a:p>
            <a:pPr marL="0" indent="0">
              <a:buNone/>
            </a:pPr>
            <a:r>
              <a:rPr lang="en-US" dirty="0"/>
              <a:t>-- Malcolm X (</a:t>
            </a:r>
            <a:r>
              <a:rPr lang="en-US" i="1" dirty="0"/>
              <a:t>Autobiography</a:t>
            </a:r>
            <a:r>
              <a:rPr lang="en-US" dirty="0"/>
              <a:t>)</a:t>
            </a:r>
          </a:p>
        </p:txBody>
      </p:sp>
      <p:pic>
        <p:nvPicPr>
          <p:cNvPr id="8" name="Picture 7">
            <a:extLst>
              <a:ext uri="{FF2B5EF4-FFF2-40B4-BE49-F238E27FC236}">
                <a16:creationId xmlns:a16="http://schemas.microsoft.com/office/drawing/2014/main" id="{C1956331-19F8-24DA-26AC-E41D072AA94A}"/>
              </a:ext>
            </a:extLst>
          </p:cNvPr>
          <p:cNvPicPr>
            <a:picLocks noChangeAspect="1"/>
          </p:cNvPicPr>
          <p:nvPr/>
        </p:nvPicPr>
        <p:blipFill>
          <a:blip r:embed="rId3"/>
          <a:srcRect l="22190" r="457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2723082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4" name="Rectangle 3093">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0C14799-0EE0-FA47-A5F4-2B694A139829}"/>
              </a:ext>
            </a:extLst>
          </p:cNvPr>
          <p:cNvSpPr>
            <a:spLocks noGrp="1"/>
          </p:cNvSpPr>
          <p:nvPr>
            <p:ph type="title"/>
          </p:nvPr>
        </p:nvSpPr>
        <p:spPr>
          <a:xfrm>
            <a:off x="521208" y="978408"/>
            <a:ext cx="3200400" cy="2432304"/>
          </a:xfrm>
        </p:spPr>
        <p:txBody>
          <a:bodyPr vert="horz" lIns="91440" tIns="45720" rIns="91440" bIns="45720" rtlCol="0" anchor="b">
            <a:normAutofit/>
          </a:bodyPr>
          <a:lstStyle/>
          <a:p>
            <a:r>
              <a:rPr lang="en-US" sz="4000"/>
              <a:t>Mina (Camps)</a:t>
            </a:r>
          </a:p>
        </p:txBody>
      </p:sp>
      <p:sp>
        <p:nvSpPr>
          <p:cNvPr id="3096" name="Freeform: Shape 3095">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091" name="Content Placeholder 3090">
            <a:extLst>
              <a:ext uri="{FF2B5EF4-FFF2-40B4-BE49-F238E27FC236}">
                <a16:creationId xmlns:a16="http://schemas.microsoft.com/office/drawing/2014/main" id="{720268DA-69E5-7773-7270-C6BDFBDB8A1A}"/>
              </a:ext>
            </a:extLst>
          </p:cNvPr>
          <p:cNvSpPr>
            <a:spLocks noGrp="1"/>
          </p:cNvSpPr>
          <p:nvPr>
            <p:ph idx="1"/>
          </p:nvPr>
        </p:nvSpPr>
        <p:spPr>
          <a:xfrm>
            <a:off x="521208" y="3538728"/>
            <a:ext cx="3200400" cy="2816352"/>
          </a:xfrm>
        </p:spPr>
        <p:txBody>
          <a:bodyPr>
            <a:normAutofit/>
          </a:bodyPr>
          <a:lstStyle/>
          <a:p>
            <a:pPr marL="0" indent="0">
              <a:buNone/>
            </a:pPr>
            <a:r>
              <a:rPr lang="en-US" dirty="0">
                <a:hlinkClick r:id="rId3"/>
              </a:rPr>
              <a:t>Clip from Hajj Council</a:t>
            </a:r>
            <a:endParaRPr lang="en-US" dirty="0"/>
          </a:p>
        </p:txBody>
      </p:sp>
      <p:pic>
        <p:nvPicPr>
          <p:cNvPr id="3074" name="Picture 2" descr="Aerial view of the tents of Mina.">
            <a:extLst>
              <a:ext uri="{FF2B5EF4-FFF2-40B4-BE49-F238E27FC236}">
                <a16:creationId xmlns:a16="http://schemas.microsoft.com/office/drawing/2014/main" id="{DC8FA476-FD29-5A36-67D4-756BCE6B99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309" r="2127" b="-2"/>
          <a:stretch>
            <a:fillRect/>
          </a:stretch>
        </p:blipFill>
        <p:spPr bwMode="auto">
          <a:xfrm>
            <a:off x="4136609" y="970929"/>
            <a:ext cx="7534183" cy="537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748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45" name="Rectangle 4144">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1CEE1B4-DB27-B04A-00AE-2FEB5189A700}"/>
              </a:ext>
            </a:extLst>
          </p:cNvPr>
          <p:cNvSpPr>
            <a:spLocks noGrp="1"/>
          </p:cNvSpPr>
          <p:nvPr>
            <p:ph type="title"/>
          </p:nvPr>
        </p:nvSpPr>
        <p:spPr>
          <a:xfrm>
            <a:off x="521208" y="978408"/>
            <a:ext cx="4754880" cy="1463040"/>
          </a:xfrm>
        </p:spPr>
        <p:txBody>
          <a:bodyPr>
            <a:normAutofit/>
          </a:bodyPr>
          <a:lstStyle/>
          <a:p>
            <a:r>
              <a:rPr lang="en-US"/>
              <a:t>Mount Arafat</a:t>
            </a:r>
            <a:endParaRPr lang="en-US" dirty="0"/>
          </a:p>
        </p:txBody>
      </p:sp>
      <p:sp>
        <p:nvSpPr>
          <p:cNvPr id="4146" name="Rectangle 4145">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147" name="Content Placeholder 2">
            <a:extLst>
              <a:ext uri="{FF2B5EF4-FFF2-40B4-BE49-F238E27FC236}">
                <a16:creationId xmlns:a16="http://schemas.microsoft.com/office/drawing/2014/main" id="{07C1FEA5-6C3A-B61D-1C69-64910E83113A}"/>
              </a:ext>
            </a:extLst>
          </p:cNvPr>
          <p:cNvSpPr>
            <a:spLocks noGrp="1"/>
          </p:cNvSpPr>
          <p:nvPr>
            <p:ph idx="1"/>
          </p:nvPr>
        </p:nvSpPr>
        <p:spPr>
          <a:xfrm>
            <a:off x="521208" y="2578608"/>
            <a:ext cx="4672584" cy="3767328"/>
          </a:xfrm>
        </p:spPr>
        <p:txBody>
          <a:bodyPr>
            <a:normAutofit/>
          </a:bodyPr>
          <a:lstStyle/>
          <a:p>
            <a:r>
              <a:rPr lang="en-US"/>
              <a:t>Most important part of Hajj.</a:t>
            </a:r>
          </a:p>
          <a:p>
            <a:r>
              <a:rPr lang="en-US"/>
              <a:t>Also: the least physically taxing.</a:t>
            </a:r>
          </a:p>
          <a:p>
            <a:r>
              <a:rPr lang="en-US"/>
              <a:t>“Hajj is Arafah” – Prophet Muhammad (</a:t>
            </a:r>
            <a:r>
              <a:rPr lang="en-US" err="1"/>
              <a:t>pbuh</a:t>
            </a:r>
            <a:r>
              <a:rPr lang="en-US"/>
              <a:t>)</a:t>
            </a:r>
          </a:p>
          <a:p>
            <a:r>
              <a:rPr lang="en-US"/>
              <a:t>Signifies: before time, the place where all souls were gathered before God.</a:t>
            </a:r>
          </a:p>
          <a:p>
            <a:r>
              <a:rPr lang="en-US"/>
              <a:t>Hadith: “Allah boasts to His angels of the pilgrims on the day of Arafat: ‘Look at my servants, coming to Me disheveled and dusty!’”</a:t>
            </a:r>
          </a:p>
          <a:p>
            <a:endParaRPr lang="en-US"/>
          </a:p>
        </p:txBody>
      </p:sp>
      <p:pic>
        <p:nvPicPr>
          <p:cNvPr id="4098" name="Picture 2">
            <a:extLst>
              <a:ext uri="{FF2B5EF4-FFF2-40B4-BE49-F238E27FC236}">
                <a16:creationId xmlns:a16="http://schemas.microsoft.com/office/drawing/2014/main" id="{8DDB25BC-C6A9-3491-FA06-C0E46C8D8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7034" r="17784" b="1"/>
          <a:stretch>
            <a:fillRect/>
          </a:stretch>
        </p:blipFill>
        <p:spPr bwMode="auto">
          <a:xfrm>
            <a:off x="5958018" y="508090"/>
            <a:ext cx="5709726" cy="584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5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91DD3D-4CB5-8493-900D-D0CD9833BF36}"/>
              </a:ext>
            </a:extLst>
          </p:cNvPr>
          <p:cNvSpPr>
            <a:spLocks noGrp="1"/>
          </p:cNvSpPr>
          <p:nvPr>
            <p:ph type="title"/>
          </p:nvPr>
        </p:nvSpPr>
        <p:spPr>
          <a:xfrm>
            <a:off x="521208" y="978408"/>
            <a:ext cx="11155680" cy="1115568"/>
          </a:xfrm>
        </p:spPr>
        <p:txBody>
          <a:bodyPr>
            <a:normAutofit fontScale="90000"/>
          </a:bodyPr>
          <a:lstStyle/>
          <a:p>
            <a:pPr>
              <a:lnSpc>
                <a:spcPct val="90000"/>
              </a:lnSpc>
            </a:pPr>
            <a:r>
              <a:rPr lang="en-US" sz="3700"/>
              <a:t>The Legacy of Prophet Abraham:</a:t>
            </a:r>
            <a:br>
              <a:rPr lang="en-US" sz="3700"/>
            </a:br>
            <a:r>
              <a:rPr lang="en-US" sz="3700"/>
              <a:t>Tawaf, </a:t>
            </a:r>
            <a:r>
              <a:rPr lang="en-US" sz="3700" err="1"/>
              <a:t>Sa’ee</a:t>
            </a:r>
            <a:endParaRPr lang="en-US" sz="3700"/>
          </a:p>
        </p:txBody>
      </p:sp>
      <p:sp>
        <p:nvSpPr>
          <p:cNvPr id="20" name="Freeform: Shape 19">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Content Placeholder 2">
            <a:extLst>
              <a:ext uri="{FF2B5EF4-FFF2-40B4-BE49-F238E27FC236}">
                <a16:creationId xmlns:a16="http://schemas.microsoft.com/office/drawing/2014/main" id="{CDC2161A-6891-0BE6-B1A7-8D2504BD5F5A}"/>
              </a:ext>
            </a:extLst>
          </p:cNvPr>
          <p:cNvSpPr>
            <a:spLocks noGrp="1"/>
          </p:cNvSpPr>
          <p:nvPr>
            <p:ph idx="1"/>
          </p:nvPr>
        </p:nvSpPr>
        <p:spPr>
          <a:xfrm>
            <a:off x="521208" y="2304288"/>
            <a:ext cx="6821424" cy="4050792"/>
          </a:xfrm>
        </p:spPr>
        <p:txBody>
          <a:bodyPr>
            <a:normAutofit/>
          </a:bodyPr>
          <a:lstStyle/>
          <a:p>
            <a:pPr>
              <a:lnSpc>
                <a:spcPct val="100000"/>
              </a:lnSpc>
            </a:pPr>
            <a:r>
              <a:rPr lang="en-US" sz="1700" dirty="0"/>
              <a:t>Story of Hajar and Ishmael (Islamic version):</a:t>
            </a:r>
          </a:p>
          <a:p>
            <a:pPr lvl="1">
              <a:lnSpc>
                <a:spcPct val="100000"/>
              </a:lnSpc>
            </a:pPr>
            <a:r>
              <a:rPr lang="en-US" sz="1700" dirty="0"/>
              <a:t>God commanded Abraham to leave them in the Arabian desert.</a:t>
            </a:r>
          </a:p>
          <a:p>
            <a:pPr lvl="1">
              <a:lnSpc>
                <a:spcPct val="100000"/>
              </a:lnSpc>
            </a:pPr>
            <a:r>
              <a:rPr lang="en-US" sz="1700" dirty="0"/>
              <a:t>When they ran out of water, she ran to Mount Safa, crying out to Allah. Then ran to Mount Marwa. Repeated this x7.</a:t>
            </a:r>
          </a:p>
          <a:p>
            <a:pPr lvl="1">
              <a:lnSpc>
                <a:spcPct val="100000"/>
              </a:lnSpc>
            </a:pPr>
            <a:r>
              <a:rPr lang="en-US" sz="1700" dirty="0"/>
              <a:t>Finally, the Zamzam well sprung forth where the baby was.</a:t>
            </a:r>
          </a:p>
          <a:p>
            <a:pPr>
              <a:lnSpc>
                <a:spcPct val="100000"/>
              </a:lnSpc>
            </a:pPr>
            <a:r>
              <a:rPr lang="en-US" sz="1700" dirty="0"/>
              <a:t>Later: Abraham came back and built the </a:t>
            </a:r>
            <a:r>
              <a:rPr lang="en-US" sz="1700" dirty="0" err="1"/>
              <a:t>Ka’abah</a:t>
            </a:r>
            <a:r>
              <a:rPr lang="en-US" sz="1700" dirty="0"/>
              <a:t> with Ishmael.</a:t>
            </a:r>
          </a:p>
          <a:p>
            <a:pPr>
              <a:lnSpc>
                <a:spcPct val="100000"/>
              </a:lnSpc>
            </a:pPr>
            <a:r>
              <a:rPr lang="en-US" sz="1700" dirty="0"/>
              <a:t>Made a prayer that God sends another prophet from among Ishmael’s lineage: Muhammad.</a:t>
            </a:r>
          </a:p>
          <a:p>
            <a:pPr>
              <a:lnSpc>
                <a:spcPct val="100000"/>
              </a:lnSpc>
            </a:pPr>
            <a:r>
              <a:rPr lang="en-US" sz="1700" b="1" dirty="0"/>
              <a:t>Tawaf</a:t>
            </a:r>
            <a:r>
              <a:rPr lang="en-US" sz="1700" dirty="0"/>
              <a:t>: circling the </a:t>
            </a:r>
            <a:r>
              <a:rPr lang="en-US" sz="1700" dirty="0" err="1"/>
              <a:t>Ka’abah</a:t>
            </a:r>
            <a:r>
              <a:rPr lang="en-US" sz="1700" dirty="0"/>
              <a:t> 7 times.</a:t>
            </a:r>
          </a:p>
          <a:p>
            <a:pPr>
              <a:lnSpc>
                <a:spcPct val="100000"/>
              </a:lnSpc>
            </a:pPr>
            <a:r>
              <a:rPr lang="en-US" sz="1700" b="1" dirty="0" err="1"/>
              <a:t>Sa’ee</a:t>
            </a:r>
            <a:r>
              <a:rPr lang="en-US" sz="1700" dirty="0"/>
              <a:t>: run back and forth between Safa and Marwa 7 times.</a:t>
            </a:r>
          </a:p>
          <a:p>
            <a:pPr>
              <a:lnSpc>
                <a:spcPct val="100000"/>
              </a:lnSpc>
            </a:pPr>
            <a:r>
              <a:rPr lang="en-US" sz="1700" dirty="0"/>
              <a:t>Note: these two rituals comprise the “minor pilgrimage” (Umrah), which can be done at any time of the year.</a:t>
            </a:r>
          </a:p>
        </p:txBody>
      </p:sp>
      <p:pic>
        <p:nvPicPr>
          <p:cNvPr id="6" name="Picture 5" descr="Pilgrims circling the Kaa’abah for tawaf.">
            <a:extLst>
              <a:ext uri="{FF2B5EF4-FFF2-40B4-BE49-F238E27FC236}">
                <a16:creationId xmlns:a16="http://schemas.microsoft.com/office/drawing/2014/main" id="{1F1E0B33-3EB4-CF5C-67FF-50F5442FDA07}"/>
              </a:ext>
            </a:extLst>
          </p:cNvPr>
          <p:cNvPicPr>
            <a:picLocks noChangeAspect="1"/>
          </p:cNvPicPr>
          <p:nvPr/>
        </p:nvPicPr>
        <p:blipFill>
          <a:blip r:embed="rId3">
            <a:extLst>
              <a:ext uri="{28A0092B-C50C-407E-A947-70E740481C1C}">
                <a14:useLocalDpi xmlns:a14="http://schemas.microsoft.com/office/drawing/2010/main" val="0"/>
              </a:ext>
            </a:extLst>
          </a:blip>
          <a:srcRect l="922" r="-4" b="-4"/>
          <a:stretch>
            <a:fillRect/>
          </a:stretch>
        </p:blipFill>
        <p:spPr>
          <a:xfrm>
            <a:off x="7730019" y="2299390"/>
            <a:ext cx="3941064" cy="4048568"/>
          </a:xfrm>
          <a:prstGeom prst="rect">
            <a:avLst/>
          </a:prstGeom>
        </p:spPr>
      </p:pic>
    </p:spTree>
    <p:extLst>
      <p:ext uri="{BB962C8B-B14F-4D97-AF65-F5344CB8AC3E}">
        <p14:creationId xmlns:p14="http://schemas.microsoft.com/office/powerpoint/2010/main" val="289376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90" name="Rectangle 618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151" name="Rectangle 6150">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AF105E-F328-CFD6-99CE-2DFCCA4CB9B5}"/>
              </a:ext>
            </a:extLst>
          </p:cNvPr>
          <p:cNvSpPr>
            <a:spLocks noGrp="1"/>
          </p:cNvSpPr>
          <p:nvPr>
            <p:ph type="title"/>
          </p:nvPr>
        </p:nvSpPr>
        <p:spPr>
          <a:xfrm>
            <a:off x="521208" y="978408"/>
            <a:ext cx="6300216" cy="1325880"/>
          </a:xfrm>
        </p:spPr>
        <p:txBody>
          <a:bodyPr>
            <a:normAutofit/>
          </a:bodyPr>
          <a:lstStyle/>
          <a:p>
            <a:pPr>
              <a:lnSpc>
                <a:spcPct val="90000"/>
              </a:lnSpc>
            </a:pPr>
            <a:r>
              <a:rPr lang="en-US" sz="3400"/>
              <a:t>The Legacy of Prophet Abraham, II: Sacrifice, Stoning</a:t>
            </a:r>
          </a:p>
        </p:txBody>
      </p:sp>
      <p:sp>
        <p:nvSpPr>
          <p:cNvPr id="6191" name="Rectangle 6190">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Freeform: Shape 6152">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a:extLst>
              <a:ext uri="{FF2B5EF4-FFF2-40B4-BE49-F238E27FC236}">
                <a16:creationId xmlns:a16="http://schemas.microsoft.com/office/drawing/2014/main" id="{97C44CDB-BDC7-40C7-C365-89C214B70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6603" r="1" b="1"/>
          <a:stretch>
            <a:fillRect/>
          </a:stretch>
        </p:blipFill>
        <p:spPr bwMode="auto">
          <a:xfrm>
            <a:off x="517866" y="2429691"/>
            <a:ext cx="6281929" cy="39163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8286B92-A320-E2BC-F298-894838B3673B}"/>
              </a:ext>
            </a:extLst>
          </p:cNvPr>
          <p:cNvSpPr>
            <a:spLocks noGrp="1"/>
          </p:cNvSpPr>
          <p:nvPr>
            <p:ph idx="1"/>
          </p:nvPr>
        </p:nvSpPr>
        <p:spPr>
          <a:xfrm>
            <a:off x="7498080" y="1033272"/>
            <a:ext cx="4169664" cy="5312664"/>
          </a:xfrm>
        </p:spPr>
        <p:txBody>
          <a:bodyPr>
            <a:normAutofit/>
          </a:bodyPr>
          <a:lstStyle/>
          <a:p>
            <a:r>
              <a:rPr lang="en-US" sz="1700"/>
              <a:t>Prophet Abraham commanded to sacrifice his son.</a:t>
            </a:r>
          </a:p>
          <a:p>
            <a:r>
              <a:rPr lang="en-US" sz="1700"/>
              <a:t>We honor this with a sacrifice (usually a lamb or goat) every year on Eid ul Adha.</a:t>
            </a:r>
          </a:p>
          <a:p>
            <a:r>
              <a:rPr lang="en-US" sz="1700"/>
              <a:t>Stoning the devil: three pillars to stone.</a:t>
            </a:r>
          </a:p>
          <a:p>
            <a:r>
              <a:rPr lang="en-US" sz="1700"/>
              <a:t>Represent three temptations of the devil.</a:t>
            </a:r>
          </a:p>
          <a:p>
            <a:r>
              <a:rPr lang="en-US" sz="1700"/>
              <a:t>First, to Abraham, to convince him not to sacrifice his son.</a:t>
            </a:r>
          </a:p>
          <a:p>
            <a:r>
              <a:rPr lang="en-US" sz="1700"/>
              <a:t>Then to Hajar, to get her to stop Abraham.</a:t>
            </a:r>
          </a:p>
          <a:p>
            <a:r>
              <a:rPr lang="en-US" sz="1700"/>
              <a:t>Then to Ishmael, to get him to avoid being sacrificed.</a:t>
            </a:r>
          </a:p>
          <a:p>
            <a:r>
              <a:rPr lang="en-US" sz="1700"/>
              <a:t>Each time: they threw 7 stones to repel the devil.</a:t>
            </a:r>
          </a:p>
        </p:txBody>
      </p:sp>
    </p:spTree>
    <p:extLst>
      <p:ext uri="{BB962C8B-B14F-4D97-AF65-F5344CB8AC3E}">
        <p14:creationId xmlns:p14="http://schemas.microsoft.com/office/powerpoint/2010/main" val="1624897214"/>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2112</Words>
  <Application>Microsoft Macintosh PowerPoint</Application>
  <PresentationFormat>Widescreen</PresentationFormat>
  <Paragraphs>161</Paragraphs>
  <Slides>16</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Bierstadt</vt:lpstr>
      <vt:lpstr>Calibri</vt:lpstr>
      <vt:lpstr>GestaltVTI</vt:lpstr>
      <vt:lpstr>Hajj 2025 Reflections</vt:lpstr>
      <vt:lpstr>Q &amp; A</vt:lpstr>
      <vt:lpstr>Overview</vt:lpstr>
      <vt:lpstr>Basic Rites</vt:lpstr>
      <vt:lpstr>Ihram</vt:lpstr>
      <vt:lpstr>Mina (Camps)</vt:lpstr>
      <vt:lpstr>Mount Arafat</vt:lpstr>
      <vt:lpstr>The Legacy of Prophet Abraham: Tawaf, Sa’ee</vt:lpstr>
      <vt:lpstr>The Legacy of Prophet Abraham, II: Sacrifice, Stoning</vt:lpstr>
      <vt:lpstr>PowerPoint Presentation</vt:lpstr>
      <vt:lpstr>Medina</vt:lpstr>
      <vt:lpstr>PowerPoint Presentation</vt:lpstr>
      <vt:lpstr>Medina Sightseeing</vt:lpstr>
      <vt:lpstr>PowerPoint Presentation</vt:lpstr>
      <vt:lpstr>Timeline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Athar Abdul-Quader</cp:lastModifiedBy>
  <cp:revision>11</cp:revision>
  <dcterms:created xsi:type="dcterms:W3CDTF">2025-09-25T19:32:38Z</dcterms:created>
  <dcterms:modified xsi:type="dcterms:W3CDTF">2025-09-29T22:16:46Z</dcterms:modified>
</cp:coreProperties>
</file>